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3" r:id="rId2"/>
    <p:sldId id="283" r:id="rId3"/>
    <p:sldId id="279" r:id="rId4"/>
    <p:sldId id="269" r:id="rId5"/>
    <p:sldId id="275" r:id="rId6"/>
    <p:sldId id="257" r:id="rId7"/>
    <p:sldId id="281" r:id="rId8"/>
    <p:sldId id="274" r:id="rId9"/>
    <p:sldId id="277" r:id="rId10"/>
    <p:sldId id="264" r:id="rId11"/>
    <p:sldId id="276" r:id="rId12"/>
    <p:sldId id="278" r:id="rId13"/>
    <p:sldId id="280" r:id="rId14"/>
    <p:sldId id="28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6272C1-97BD-488F-8EC9-AC5815512149}" type="doc">
      <dgm:prSet loTypeId="urn:microsoft.com/office/officeart/2005/8/layout/process4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72092181-275E-4D63-B296-61696E9DF99D}">
      <dgm:prSet phldrT="[Text]"/>
      <dgm:spPr/>
      <dgm:t>
        <a:bodyPr/>
        <a:lstStyle/>
        <a:p>
          <a:r>
            <a:rPr lang="cs-CZ" dirty="0" smtClean="0"/>
            <a:t>29 – 6 =</a:t>
          </a:r>
          <a:endParaRPr lang="cs-CZ" dirty="0"/>
        </a:p>
      </dgm:t>
    </dgm:pt>
    <dgm:pt modelId="{999452C3-E315-4627-9595-1088B812E99D}" type="parTrans" cxnId="{25F41C00-40FC-442C-8075-1C30522F9063}">
      <dgm:prSet/>
      <dgm:spPr/>
      <dgm:t>
        <a:bodyPr/>
        <a:lstStyle/>
        <a:p>
          <a:endParaRPr lang="cs-CZ"/>
        </a:p>
      </dgm:t>
    </dgm:pt>
    <dgm:pt modelId="{5D3CBCE6-5D27-4470-A823-5AEDCFF8F4D6}" type="sibTrans" cxnId="{25F41C00-40FC-442C-8075-1C30522F9063}">
      <dgm:prSet/>
      <dgm:spPr/>
      <dgm:t>
        <a:bodyPr/>
        <a:lstStyle/>
        <a:p>
          <a:endParaRPr lang="cs-CZ"/>
        </a:p>
      </dgm:t>
    </dgm:pt>
    <dgm:pt modelId="{0BC27D0B-E437-45ED-B749-3552423B8656}">
      <dgm:prSet phldrT="[Text]"/>
      <dgm:spPr/>
      <dgm:t>
        <a:bodyPr/>
        <a:lstStyle/>
        <a:p>
          <a:r>
            <a:rPr lang="cs-CZ" dirty="0" smtClean="0"/>
            <a:t>57 – 4 =</a:t>
          </a:r>
          <a:endParaRPr lang="cs-CZ" dirty="0"/>
        </a:p>
      </dgm:t>
    </dgm:pt>
    <dgm:pt modelId="{7BFA7EAF-551D-4DBA-9B06-7B6BA721A891}" type="parTrans" cxnId="{AF86CA05-B3DC-46CD-9644-EE2F0D0ACB0E}">
      <dgm:prSet/>
      <dgm:spPr/>
      <dgm:t>
        <a:bodyPr/>
        <a:lstStyle/>
        <a:p>
          <a:endParaRPr lang="cs-CZ"/>
        </a:p>
      </dgm:t>
    </dgm:pt>
    <dgm:pt modelId="{FCBE92B0-29D5-4827-B268-658DE08434B6}" type="sibTrans" cxnId="{AF86CA05-B3DC-46CD-9644-EE2F0D0ACB0E}">
      <dgm:prSet/>
      <dgm:spPr/>
      <dgm:t>
        <a:bodyPr/>
        <a:lstStyle/>
        <a:p>
          <a:endParaRPr lang="cs-CZ"/>
        </a:p>
      </dgm:t>
    </dgm:pt>
    <dgm:pt modelId="{2B3A400E-08E4-4FDF-ADB5-70B1CFB20DCA}">
      <dgm:prSet phldrT="[Text]"/>
      <dgm:spPr/>
      <dgm:t>
        <a:bodyPr/>
        <a:lstStyle/>
        <a:p>
          <a:r>
            <a:rPr lang="cs-CZ" dirty="0" smtClean="0"/>
            <a:t>68 – 3 =</a:t>
          </a:r>
          <a:endParaRPr lang="cs-CZ" dirty="0"/>
        </a:p>
      </dgm:t>
    </dgm:pt>
    <dgm:pt modelId="{6117BF51-1118-4376-86FC-B1DAB0B5E669}" type="parTrans" cxnId="{355FAAF2-6337-4001-BDDA-B5EA12E4A326}">
      <dgm:prSet/>
      <dgm:spPr/>
      <dgm:t>
        <a:bodyPr/>
        <a:lstStyle/>
        <a:p>
          <a:endParaRPr lang="cs-CZ"/>
        </a:p>
      </dgm:t>
    </dgm:pt>
    <dgm:pt modelId="{9CEF960F-70DA-4A6C-A408-B34F8009B43F}" type="sibTrans" cxnId="{355FAAF2-6337-4001-BDDA-B5EA12E4A326}">
      <dgm:prSet/>
      <dgm:spPr/>
      <dgm:t>
        <a:bodyPr/>
        <a:lstStyle/>
        <a:p>
          <a:endParaRPr lang="cs-CZ"/>
        </a:p>
      </dgm:t>
    </dgm:pt>
    <dgm:pt modelId="{E7D6C12A-C9FA-4ECB-B60F-33654C2140DE}">
      <dgm:prSet phldrT="[Text]"/>
      <dgm:spPr/>
      <dgm:t>
        <a:bodyPr/>
        <a:lstStyle/>
        <a:p>
          <a:r>
            <a:rPr lang="cs-CZ" dirty="0" smtClean="0"/>
            <a:t>56 - 5 =</a:t>
          </a:r>
          <a:endParaRPr lang="cs-CZ" dirty="0"/>
        </a:p>
      </dgm:t>
    </dgm:pt>
    <dgm:pt modelId="{B3D9DBEB-8C5E-437E-82FF-8A797098C2AD}" type="parTrans" cxnId="{5853B77B-5B5A-4AA3-B08F-430F397C2DDC}">
      <dgm:prSet/>
      <dgm:spPr/>
      <dgm:t>
        <a:bodyPr/>
        <a:lstStyle/>
        <a:p>
          <a:endParaRPr lang="cs-CZ"/>
        </a:p>
      </dgm:t>
    </dgm:pt>
    <dgm:pt modelId="{FD4D1349-1BB3-4D6C-9EEA-09815BF8FAF7}" type="sibTrans" cxnId="{5853B77B-5B5A-4AA3-B08F-430F397C2DDC}">
      <dgm:prSet/>
      <dgm:spPr/>
      <dgm:t>
        <a:bodyPr/>
        <a:lstStyle/>
        <a:p>
          <a:endParaRPr lang="cs-CZ"/>
        </a:p>
      </dgm:t>
    </dgm:pt>
    <dgm:pt modelId="{F7741C42-E3F2-4E77-B38F-9780FA1106BF}">
      <dgm:prSet phldrT="[Text]"/>
      <dgm:spPr/>
      <dgm:t>
        <a:bodyPr/>
        <a:lstStyle/>
        <a:p>
          <a:r>
            <a:rPr lang="cs-CZ" dirty="0" smtClean="0"/>
            <a:t>77 – 2 =</a:t>
          </a:r>
          <a:endParaRPr lang="cs-CZ" dirty="0"/>
        </a:p>
      </dgm:t>
    </dgm:pt>
    <dgm:pt modelId="{3B543485-6583-4F27-AADA-0973A75C06AD}" type="parTrans" cxnId="{CF6D651A-7361-42F6-87B7-B1B84464FE34}">
      <dgm:prSet/>
      <dgm:spPr/>
      <dgm:t>
        <a:bodyPr/>
        <a:lstStyle/>
        <a:p>
          <a:endParaRPr lang="cs-CZ"/>
        </a:p>
      </dgm:t>
    </dgm:pt>
    <dgm:pt modelId="{17366AEE-C7C7-4D48-A19A-222560C56DAC}" type="sibTrans" cxnId="{CF6D651A-7361-42F6-87B7-B1B84464FE34}">
      <dgm:prSet/>
      <dgm:spPr/>
      <dgm:t>
        <a:bodyPr/>
        <a:lstStyle/>
        <a:p>
          <a:endParaRPr lang="cs-CZ"/>
        </a:p>
      </dgm:t>
    </dgm:pt>
    <dgm:pt modelId="{9A0080E5-71D8-4F2F-B855-6E5109A28534}">
      <dgm:prSet phldrT="[Text]"/>
      <dgm:spPr/>
      <dgm:t>
        <a:bodyPr/>
        <a:lstStyle/>
        <a:p>
          <a:r>
            <a:rPr lang="cs-CZ" dirty="0" smtClean="0"/>
            <a:t>46 - 2 =</a:t>
          </a:r>
          <a:endParaRPr lang="cs-CZ" dirty="0"/>
        </a:p>
      </dgm:t>
    </dgm:pt>
    <dgm:pt modelId="{D51CF4B2-F079-445D-89B0-5915EC574ECF}" type="parTrans" cxnId="{EDD7B2BD-EFB4-4D8F-A08B-39F784A85D15}">
      <dgm:prSet/>
      <dgm:spPr/>
      <dgm:t>
        <a:bodyPr/>
        <a:lstStyle/>
        <a:p>
          <a:endParaRPr lang="cs-CZ"/>
        </a:p>
      </dgm:t>
    </dgm:pt>
    <dgm:pt modelId="{69A7F9F8-4DDB-4568-9B14-FA504168904B}" type="sibTrans" cxnId="{EDD7B2BD-EFB4-4D8F-A08B-39F784A85D15}">
      <dgm:prSet/>
      <dgm:spPr/>
      <dgm:t>
        <a:bodyPr/>
        <a:lstStyle/>
        <a:p>
          <a:endParaRPr lang="cs-CZ"/>
        </a:p>
      </dgm:t>
    </dgm:pt>
    <dgm:pt modelId="{4F461C59-5995-4F54-BB91-7491BAA64E3D}">
      <dgm:prSet phldrT="[Text]"/>
      <dgm:spPr/>
      <dgm:t>
        <a:bodyPr/>
        <a:lstStyle/>
        <a:p>
          <a:r>
            <a:rPr lang="cs-CZ" dirty="0" smtClean="0"/>
            <a:t>94 – 3 =</a:t>
          </a:r>
          <a:endParaRPr lang="cs-CZ" dirty="0"/>
        </a:p>
      </dgm:t>
    </dgm:pt>
    <dgm:pt modelId="{04A4DDC7-11B0-400B-A2CF-D540F7D51A90}" type="parTrans" cxnId="{D4343B4F-CEB3-44A2-98C6-16F3738A078D}">
      <dgm:prSet/>
      <dgm:spPr/>
      <dgm:t>
        <a:bodyPr/>
        <a:lstStyle/>
        <a:p>
          <a:endParaRPr lang="cs-CZ"/>
        </a:p>
      </dgm:t>
    </dgm:pt>
    <dgm:pt modelId="{15402374-625E-412A-995F-8AA835CB2237}" type="sibTrans" cxnId="{D4343B4F-CEB3-44A2-98C6-16F3738A078D}">
      <dgm:prSet/>
      <dgm:spPr/>
      <dgm:t>
        <a:bodyPr/>
        <a:lstStyle/>
        <a:p>
          <a:endParaRPr lang="cs-CZ"/>
        </a:p>
      </dgm:t>
    </dgm:pt>
    <dgm:pt modelId="{115D944B-A409-4CA9-AA4C-33E196D2C29C}">
      <dgm:prSet phldrT="[Text]"/>
      <dgm:spPr/>
      <dgm:t>
        <a:bodyPr/>
        <a:lstStyle/>
        <a:p>
          <a:r>
            <a:rPr lang="cs-CZ" dirty="0" smtClean="0"/>
            <a:t>7 – 4 =</a:t>
          </a:r>
          <a:endParaRPr lang="cs-CZ" dirty="0"/>
        </a:p>
      </dgm:t>
    </dgm:pt>
    <dgm:pt modelId="{9E1163C6-ECF6-4452-9D36-432786CEFEB0}" type="parTrans" cxnId="{57BA5C28-AB96-4FF2-86D6-5EBCF76C3BDD}">
      <dgm:prSet/>
      <dgm:spPr/>
      <dgm:t>
        <a:bodyPr/>
        <a:lstStyle/>
        <a:p>
          <a:endParaRPr lang="cs-CZ"/>
        </a:p>
      </dgm:t>
    </dgm:pt>
    <dgm:pt modelId="{C8FCAEB7-AD28-4541-8A86-C87F11ED4E74}" type="sibTrans" cxnId="{57BA5C28-AB96-4FF2-86D6-5EBCF76C3BDD}">
      <dgm:prSet/>
      <dgm:spPr/>
      <dgm:t>
        <a:bodyPr/>
        <a:lstStyle/>
        <a:p>
          <a:endParaRPr lang="cs-CZ"/>
        </a:p>
      </dgm:t>
    </dgm:pt>
    <dgm:pt modelId="{4F014F88-BA2D-404A-9A3E-FB1E810C38D4}">
      <dgm:prSet phldrT="[Text]"/>
      <dgm:spPr/>
      <dgm:t>
        <a:bodyPr/>
        <a:lstStyle/>
        <a:p>
          <a:r>
            <a:rPr lang="cs-CZ" dirty="0" smtClean="0"/>
            <a:t>44 – 3 =</a:t>
          </a:r>
          <a:endParaRPr lang="cs-CZ" dirty="0"/>
        </a:p>
      </dgm:t>
    </dgm:pt>
    <dgm:pt modelId="{E3FEC5BF-3EFE-4723-B5A1-B472C0693C06}" type="parTrans" cxnId="{3CF4F6B8-AAA9-4739-9A0F-727B459B4D29}">
      <dgm:prSet/>
      <dgm:spPr/>
      <dgm:t>
        <a:bodyPr/>
        <a:lstStyle/>
        <a:p>
          <a:endParaRPr lang="cs-CZ"/>
        </a:p>
      </dgm:t>
    </dgm:pt>
    <dgm:pt modelId="{38F0E1FF-5BC0-4947-BDB9-C08C0705BDAF}" type="sibTrans" cxnId="{3CF4F6B8-AAA9-4739-9A0F-727B459B4D29}">
      <dgm:prSet/>
      <dgm:spPr/>
      <dgm:t>
        <a:bodyPr/>
        <a:lstStyle/>
        <a:p>
          <a:endParaRPr lang="cs-CZ"/>
        </a:p>
      </dgm:t>
    </dgm:pt>
    <dgm:pt modelId="{3A731EF3-95EE-4CB5-9CCD-4D04A1CBD50E}" type="pres">
      <dgm:prSet presAssocID="{D26272C1-97BD-488F-8EC9-AC581551214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295567-71D0-4C13-9B45-3BD1687CC3E6}" type="pres">
      <dgm:prSet presAssocID="{4F461C59-5995-4F54-BB91-7491BAA64E3D}" presName="boxAndChildren" presStyleCnt="0"/>
      <dgm:spPr/>
    </dgm:pt>
    <dgm:pt modelId="{D5BFD2E2-AEFF-4BEE-B232-CC3A329B4FF0}" type="pres">
      <dgm:prSet presAssocID="{4F461C59-5995-4F54-BB91-7491BAA64E3D}" presName="parentTextBox" presStyleLbl="node1" presStyleIdx="0" presStyleCnt="3"/>
      <dgm:spPr/>
      <dgm:t>
        <a:bodyPr/>
        <a:lstStyle/>
        <a:p>
          <a:endParaRPr lang="cs-CZ"/>
        </a:p>
      </dgm:t>
    </dgm:pt>
    <dgm:pt modelId="{F9E49230-75C8-4E41-AC5E-0CCCF108C240}" type="pres">
      <dgm:prSet presAssocID="{4F461C59-5995-4F54-BB91-7491BAA64E3D}" presName="entireBox" presStyleLbl="node1" presStyleIdx="0" presStyleCnt="3"/>
      <dgm:spPr/>
      <dgm:t>
        <a:bodyPr/>
        <a:lstStyle/>
        <a:p>
          <a:endParaRPr lang="cs-CZ"/>
        </a:p>
      </dgm:t>
    </dgm:pt>
    <dgm:pt modelId="{EDDED47F-C44B-4948-AA79-3279C691E7A6}" type="pres">
      <dgm:prSet presAssocID="{4F461C59-5995-4F54-BB91-7491BAA64E3D}" presName="descendantBox" presStyleCnt="0"/>
      <dgm:spPr/>
    </dgm:pt>
    <dgm:pt modelId="{BE025870-FCE1-4003-B7A2-DCEAE391333E}" type="pres">
      <dgm:prSet presAssocID="{115D944B-A409-4CA9-AA4C-33E196D2C29C}" presName="childTextBox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C3B18A-B6E5-4B77-AB92-577ACB0FB52C}" type="pres">
      <dgm:prSet presAssocID="{4F014F88-BA2D-404A-9A3E-FB1E810C38D4}" presName="childTextBox" presStyleLbl="fgAccFollowNode1" presStyleIdx="1" presStyleCnt="6" custLinFactNeighborX="-2362" custLinFactNeighborY="75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D02195-7141-4A3E-A30A-EAB3822F4A3D}" type="pres">
      <dgm:prSet presAssocID="{FD4D1349-1BB3-4D6C-9EEA-09815BF8FAF7}" presName="sp" presStyleCnt="0"/>
      <dgm:spPr/>
    </dgm:pt>
    <dgm:pt modelId="{26C42969-B910-450A-AF3E-5EDA579CD95A}" type="pres">
      <dgm:prSet presAssocID="{E7D6C12A-C9FA-4ECB-B60F-33654C2140DE}" presName="arrowAndChildren" presStyleCnt="0"/>
      <dgm:spPr/>
    </dgm:pt>
    <dgm:pt modelId="{F1562B17-0DB6-448D-8273-F42DB945AA8A}" type="pres">
      <dgm:prSet presAssocID="{E7D6C12A-C9FA-4ECB-B60F-33654C2140DE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33A4CC60-8F91-4A4E-9502-66179A2B5756}" type="pres">
      <dgm:prSet presAssocID="{E7D6C12A-C9FA-4ECB-B60F-33654C2140DE}" presName="arrow" presStyleLbl="node1" presStyleIdx="1" presStyleCnt="3"/>
      <dgm:spPr/>
      <dgm:t>
        <a:bodyPr/>
        <a:lstStyle/>
        <a:p>
          <a:endParaRPr lang="cs-CZ"/>
        </a:p>
      </dgm:t>
    </dgm:pt>
    <dgm:pt modelId="{D6DCF32D-238C-4FD6-AC62-CA9A449A8978}" type="pres">
      <dgm:prSet presAssocID="{E7D6C12A-C9FA-4ECB-B60F-33654C2140DE}" presName="descendantArrow" presStyleCnt="0"/>
      <dgm:spPr/>
    </dgm:pt>
    <dgm:pt modelId="{69984559-3860-45C4-AB57-BF7A870C2586}" type="pres">
      <dgm:prSet presAssocID="{F7741C42-E3F2-4E77-B38F-9780FA1106BF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7958F7-1308-4562-888D-1D7E5DC98E60}" type="pres">
      <dgm:prSet presAssocID="{9A0080E5-71D8-4F2F-B855-6E5109A28534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2438EF-FBA7-4A5C-8308-486DEC6FB016}" type="pres">
      <dgm:prSet presAssocID="{5D3CBCE6-5D27-4470-A823-5AEDCFF8F4D6}" presName="sp" presStyleCnt="0"/>
      <dgm:spPr/>
    </dgm:pt>
    <dgm:pt modelId="{3E31DB05-3A61-4639-9EC6-383BB5E8ACDA}" type="pres">
      <dgm:prSet presAssocID="{72092181-275E-4D63-B296-61696E9DF99D}" presName="arrowAndChildren" presStyleCnt="0"/>
      <dgm:spPr/>
    </dgm:pt>
    <dgm:pt modelId="{B268B2E1-EB0D-4F4B-8B55-A5E51A46C301}" type="pres">
      <dgm:prSet presAssocID="{72092181-275E-4D63-B296-61696E9DF99D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AFF3DD3C-9872-416F-B4BE-940ECDEE57E7}" type="pres">
      <dgm:prSet presAssocID="{72092181-275E-4D63-B296-61696E9DF99D}" presName="arrow" presStyleLbl="node1" presStyleIdx="2" presStyleCnt="3"/>
      <dgm:spPr/>
      <dgm:t>
        <a:bodyPr/>
        <a:lstStyle/>
        <a:p>
          <a:endParaRPr lang="cs-CZ"/>
        </a:p>
      </dgm:t>
    </dgm:pt>
    <dgm:pt modelId="{B37919DB-FC37-4B10-BF0C-3F89B1E33CA7}" type="pres">
      <dgm:prSet presAssocID="{72092181-275E-4D63-B296-61696E9DF99D}" presName="descendantArrow" presStyleCnt="0"/>
      <dgm:spPr/>
    </dgm:pt>
    <dgm:pt modelId="{10D28B78-2047-4CFF-91C6-0A85D05B2FA7}" type="pres">
      <dgm:prSet presAssocID="{0BC27D0B-E437-45ED-B749-3552423B8656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948B42-F215-437C-ABBA-7DFFF81B6599}" type="pres">
      <dgm:prSet presAssocID="{2B3A400E-08E4-4FDF-ADB5-70B1CFB20DCA}" presName="childTextArrow" presStyleLbl="fgAccFollowNode1" presStyleIdx="5" presStyleCnt="6" custLinFactNeighborX="4725" custLinFactNeighborY="106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86CA05-B3DC-46CD-9644-EE2F0D0ACB0E}" srcId="{72092181-275E-4D63-B296-61696E9DF99D}" destId="{0BC27D0B-E437-45ED-B749-3552423B8656}" srcOrd="0" destOrd="0" parTransId="{7BFA7EAF-551D-4DBA-9B06-7B6BA721A891}" sibTransId="{FCBE92B0-29D5-4827-B268-658DE08434B6}"/>
    <dgm:cxn modelId="{EDD7B2BD-EFB4-4D8F-A08B-39F784A85D15}" srcId="{E7D6C12A-C9FA-4ECB-B60F-33654C2140DE}" destId="{9A0080E5-71D8-4F2F-B855-6E5109A28534}" srcOrd="1" destOrd="0" parTransId="{D51CF4B2-F079-445D-89B0-5915EC574ECF}" sibTransId="{69A7F9F8-4DDB-4568-9B14-FA504168904B}"/>
    <dgm:cxn modelId="{57BA5C28-AB96-4FF2-86D6-5EBCF76C3BDD}" srcId="{4F461C59-5995-4F54-BB91-7491BAA64E3D}" destId="{115D944B-A409-4CA9-AA4C-33E196D2C29C}" srcOrd="0" destOrd="0" parTransId="{9E1163C6-ECF6-4452-9D36-432786CEFEB0}" sibTransId="{C8FCAEB7-AD28-4541-8A86-C87F11ED4E74}"/>
    <dgm:cxn modelId="{04B84FA6-B75D-4C1A-BE52-1E2B4D16E84E}" type="presOf" srcId="{2B3A400E-08E4-4FDF-ADB5-70B1CFB20DCA}" destId="{D1948B42-F215-437C-ABBA-7DFFF81B6599}" srcOrd="0" destOrd="0" presId="urn:microsoft.com/office/officeart/2005/8/layout/process4"/>
    <dgm:cxn modelId="{D4343B4F-CEB3-44A2-98C6-16F3738A078D}" srcId="{D26272C1-97BD-488F-8EC9-AC5815512149}" destId="{4F461C59-5995-4F54-BB91-7491BAA64E3D}" srcOrd="2" destOrd="0" parTransId="{04A4DDC7-11B0-400B-A2CF-D540F7D51A90}" sibTransId="{15402374-625E-412A-995F-8AA835CB2237}"/>
    <dgm:cxn modelId="{2B44616A-C541-432F-9B16-526084889776}" type="presOf" srcId="{E7D6C12A-C9FA-4ECB-B60F-33654C2140DE}" destId="{F1562B17-0DB6-448D-8273-F42DB945AA8A}" srcOrd="0" destOrd="0" presId="urn:microsoft.com/office/officeart/2005/8/layout/process4"/>
    <dgm:cxn modelId="{CF6D651A-7361-42F6-87B7-B1B84464FE34}" srcId="{E7D6C12A-C9FA-4ECB-B60F-33654C2140DE}" destId="{F7741C42-E3F2-4E77-B38F-9780FA1106BF}" srcOrd="0" destOrd="0" parTransId="{3B543485-6583-4F27-AADA-0973A75C06AD}" sibTransId="{17366AEE-C7C7-4D48-A19A-222560C56DAC}"/>
    <dgm:cxn modelId="{2E1BFA99-8C43-46C1-B867-392360475CB8}" type="presOf" srcId="{D26272C1-97BD-488F-8EC9-AC5815512149}" destId="{3A731EF3-95EE-4CB5-9CCD-4D04A1CBD50E}" srcOrd="0" destOrd="0" presId="urn:microsoft.com/office/officeart/2005/8/layout/process4"/>
    <dgm:cxn modelId="{6CDDF06B-BBEB-44F3-94C8-FFA29CDA510D}" type="presOf" srcId="{4F461C59-5995-4F54-BB91-7491BAA64E3D}" destId="{F9E49230-75C8-4E41-AC5E-0CCCF108C240}" srcOrd="1" destOrd="0" presId="urn:microsoft.com/office/officeart/2005/8/layout/process4"/>
    <dgm:cxn modelId="{25F41C00-40FC-442C-8075-1C30522F9063}" srcId="{D26272C1-97BD-488F-8EC9-AC5815512149}" destId="{72092181-275E-4D63-B296-61696E9DF99D}" srcOrd="0" destOrd="0" parTransId="{999452C3-E315-4627-9595-1088B812E99D}" sibTransId="{5D3CBCE6-5D27-4470-A823-5AEDCFF8F4D6}"/>
    <dgm:cxn modelId="{36B5C70F-FB12-480A-B921-81CCF138E56D}" type="presOf" srcId="{0BC27D0B-E437-45ED-B749-3552423B8656}" destId="{10D28B78-2047-4CFF-91C6-0A85D05B2FA7}" srcOrd="0" destOrd="0" presId="urn:microsoft.com/office/officeart/2005/8/layout/process4"/>
    <dgm:cxn modelId="{B3FF24C0-DFEC-4105-A43D-78AD6E546155}" type="presOf" srcId="{115D944B-A409-4CA9-AA4C-33E196D2C29C}" destId="{BE025870-FCE1-4003-B7A2-DCEAE391333E}" srcOrd="0" destOrd="0" presId="urn:microsoft.com/office/officeart/2005/8/layout/process4"/>
    <dgm:cxn modelId="{2E5668AB-7794-424B-A203-93F9A72907A2}" type="presOf" srcId="{4F461C59-5995-4F54-BB91-7491BAA64E3D}" destId="{D5BFD2E2-AEFF-4BEE-B232-CC3A329B4FF0}" srcOrd="0" destOrd="0" presId="urn:microsoft.com/office/officeart/2005/8/layout/process4"/>
    <dgm:cxn modelId="{329970F9-4798-4B54-990E-5B718E711E6E}" type="presOf" srcId="{72092181-275E-4D63-B296-61696E9DF99D}" destId="{B268B2E1-EB0D-4F4B-8B55-A5E51A46C301}" srcOrd="0" destOrd="0" presId="urn:microsoft.com/office/officeart/2005/8/layout/process4"/>
    <dgm:cxn modelId="{896A8B06-6E69-483F-B8D4-1DF323C0D24C}" type="presOf" srcId="{9A0080E5-71D8-4F2F-B855-6E5109A28534}" destId="{C77958F7-1308-4562-888D-1D7E5DC98E60}" srcOrd="0" destOrd="0" presId="urn:microsoft.com/office/officeart/2005/8/layout/process4"/>
    <dgm:cxn modelId="{355FAAF2-6337-4001-BDDA-B5EA12E4A326}" srcId="{72092181-275E-4D63-B296-61696E9DF99D}" destId="{2B3A400E-08E4-4FDF-ADB5-70B1CFB20DCA}" srcOrd="1" destOrd="0" parTransId="{6117BF51-1118-4376-86FC-B1DAB0B5E669}" sibTransId="{9CEF960F-70DA-4A6C-A408-B34F8009B43F}"/>
    <dgm:cxn modelId="{FEDBA364-073E-49E2-8A54-AD3845F6F81D}" type="presOf" srcId="{F7741C42-E3F2-4E77-B38F-9780FA1106BF}" destId="{69984559-3860-45C4-AB57-BF7A870C2586}" srcOrd="0" destOrd="0" presId="urn:microsoft.com/office/officeart/2005/8/layout/process4"/>
    <dgm:cxn modelId="{3CF4F6B8-AAA9-4739-9A0F-727B459B4D29}" srcId="{4F461C59-5995-4F54-BB91-7491BAA64E3D}" destId="{4F014F88-BA2D-404A-9A3E-FB1E810C38D4}" srcOrd="1" destOrd="0" parTransId="{E3FEC5BF-3EFE-4723-B5A1-B472C0693C06}" sibTransId="{38F0E1FF-5BC0-4947-BDB9-C08C0705BDAF}"/>
    <dgm:cxn modelId="{F1A415F4-731F-40A4-A8DF-974318542F78}" type="presOf" srcId="{E7D6C12A-C9FA-4ECB-B60F-33654C2140DE}" destId="{33A4CC60-8F91-4A4E-9502-66179A2B5756}" srcOrd="1" destOrd="0" presId="urn:microsoft.com/office/officeart/2005/8/layout/process4"/>
    <dgm:cxn modelId="{5853B77B-5B5A-4AA3-B08F-430F397C2DDC}" srcId="{D26272C1-97BD-488F-8EC9-AC5815512149}" destId="{E7D6C12A-C9FA-4ECB-B60F-33654C2140DE}" srcOrd="1" destOrd="0" parTransId="{B3D9DBEB-8C5E-437E-82FF-8A797098C2AD}" sibTransId="{FD4D1349-1BB3-4D6C-9EEA-09815BF8FAF7}"/>
    <dgm:cxn modelId="{C67AD1F7-992B-4FCF-9E82-099BE5A5F71A}" type="presOf" srcId="{72092181-275E-4D63-B296-61696E9DF99D}" destId="{AFF3DD3C-9872-416F-B4BE-940ECDEE57E7}" srcOrd="1" destOrd="0" presId="urn:microsoft.com/office/officeart/2005/8/layout/process4"/>
    <dgm:cxn modelId="{B5858E24-3BFD-449B-A0F9-C46BC6CA10C1}" type="presOf" srcId="{4F014F88-BA2D-404A-9A3E-FB1E810C38D4}" destId="{F0C3B18A-B6E5-4B77-AB92-577ACB0FB52C}" srcOrd="0" destOrd="0" presId="urn:microsoft.com/office/officeart/2005/8/layout/process4"/>
    <dgm:cxn modelId="{0AB68083-EF2D-4095-B792-2CCAE388FEAA}" type="presParOf" srcId="{3A731EF3-95EE-4CB5-9CCD-4D04A1CBD50E}" destId="{EE295567-71D0-4C13-9B45-3BD1687CC3E6}" srcOrd="0" destOrd="0" presId="urn:microsoft.com/office/officeart/2005/8/layout/process4"/>
    <dgm:cxn modelId="{8DD32C4F-CB59-449F-B697-59409391D3F0}" type="presParOf" srcId="{EE295567-71D0-4C13-9B45-3BD1687CC3E6}" destId="{D5BFD2E2-AEFF-4BEE-B232-CC3A329B4FF0}" srcOrd="0" destOrd="0" presId="urn:microsoft.com/office/officeart/2005/8/layout/process4"/>
    <dgm:cxn modelId="{33CB3C32-2AF1-4362-BA16-0F763875B339}" type="presParOf" srcId="{EE295567-71D0-4C13-9B45-3BD1687CC3E6}" destId="{F9E49230-75C8-4E41-AC5E-0CCCF108C240}" srcOrd="1" destOrd="0" presId="urn:microsoft.com/office/officeart/2005/8/layout/process4"/>
    <dgm:cxn modelId="{B0B4369D-F771-436F-9942-173F796E20D3}" type="presParOf" srcId="{EE295567-71D0-4C13-9B45-3BD1687CC3E6}" destId="{EDDED47F-C44B-4948-AA79-3279C691E7A6}" srcOrd="2" destOrd="0" presId="urn:microsoft.com/office/officeart/2005/8/layout/process4"/>
    <dgm:cxn modelId="{8783EC45-5ABE-44F9-99A1-948846430EF7}" type="presParOf" srcId="{EDDED47F-C44B-4948-AA79-3279C691E7A6}" destId="{BE025870-FCE1-4003-B7A2-DCEAE391333E}" srcOrd="0" destOrd="0" presId="urn:microsoft.com/office/officeart/2005/8/layout/process4"/>
    <dgm:cxn modelId="{49EBE74E-029A-49DC-9BB8-85A986809ADF}" type="presParOf" srcId="{EDDED47F-C44B-4948-AA79-3279C691E7A6}" destId="{F0C3B18A-B6E5-4B77-AB92-577ACB0FB52C}" srcOrd="1" destOrd="0" presId="urn:microsoft.com/office/officeart/2005/8/layout/process4"/>
    <dgm:cxn modelId="{9A6F9E6C-9FBF-4415-9DBF-BD27BFF812EA}" type="presParOf" srcId="{3A731EF3-95EE-4CB5-9CCD-4D04A1CBD50E}" destId="{B7D02195-7141-4A3E-A30A-EAB3822F4A3D}" srcOrd="1" destOrd="0" presId="urn:microsoft.com/office/officeart/2005/8/layout/process4"/>
    <dgm:cxn modelId="{6611987C-11F0-4D76-902B-13DD36958AFC}" type="presParOf" srcId="{3A731EF3-95EE-4CB5-9CCD-4D04A1CBD50E}" destId="{26C42969-B910-450A-AF3E-5EDA579CD95A}" srcOrd="2" destOrd="0" presId="urn:microsoft.com/office/officeart/2005/8/layout/process4"/>
    <dgm:cxn modelId="{60EB69BD-EF37-44D1-8ADB-818B2DFF3894}" type="presParOf" srcId="{26C42969-B910-450A-AF3E-5EDA579CD95A}" destId="{F1562B17-0DB6-448D-8273-F42DB945AA8A}" srcOrd="0" destOrd="0" presId="urn:microsoft.com/office/officeart/2005/8/layout/process4"/>
    <dgm:cxn modelId="{22028800-D9C0-4B58-8F5B-5CB7F27856EC}" type="presParOf" srcId="{26C42969-B910-450A-AF3E-5EDA579CD95A}" destId="{33A4CC60-8F91-4A4E-9502-66179A2B5756}" srcOrd="1" destOrd="0" presId="urn:microsoft.com/office/officeart/2005/8/layout/process4"/>
    <dgm:cxn modelId="{5165BDEB-6B4A-4C48-A80B-C5BEBED2CEE1}" type="presParOf" srcId="{26C42969-B910-450A-AF3E-5EDA579CD95A}" destId="{D6DCF32D-238C-4FD6-AC62-CA9A449A8978}" srcOrd="2" destOrd="0" presId="urn:microsoft.com/office/officeart/2005/8/layout/process4"/>
    <dgm:cxn modelId="{9E41B0A1-EFD6-4104-A51F-D743FA5EB2EB}" type="presParOf" srcId="{D6DCF32D-238C-4FD6-AC62-CA9A449A8978}" destId="{69984559-3860-45C4-AB57-BF7A870C2586}" srcOrd="0" destOrd="0" presId="urn:microsoft.com/office/officeart/2005/8/layout/process4"/>
    <dgm:cxn modelId="{9D7C6D57-4BFA-4CE8-A2C0-014F725D2752}" type="presParOf" srcId="{D6DCF32D-238C-4FD6-AC62-CA9A449A8978}" destId="{C77958F7-1308-4562-888D-1D7E5DC98E60}" srcOrd="1" destOrd="0" presId="urn:microsoft.com/office/officeart/2005/8/layout/process4"/>
    <dgm:cxn modelId="{36B13C7F-F5A5-4DD5-8952-34B9489E595E}" type="presParOf" srcId="{3A731EF3-95EE-4CB5-9CCD-4D04A1CBD50E}" destId="{782438EF-FBA7-4A5C-8308-486DEC6FB016}" srcOrd="3" destOrd="0" presId="urn:microsoft.com/office/officeart/2005/8/layout/process4"/>
    <dgm:cxn modelId="{BFBBBE4A-1BCE-4C51-AC2C-79F257AF9540}" type="presParOf" srcId="{3A731EF3-95EE-4CB5-9CCD-4D04A1CBD50E}" destId="{3E31DB05-3A61-4639-9EC6-383BB5E8ACDA}" srcOrd="4" destOrd="0" presId="urn:microsoft.com/office/officeart/2005/8/layout/process4"/>
    <dgm:cxn modelId="{6C42374A-F761-43AA-BCB2-8CADDF1081F0}" type="presParOf" srcId="{3E31DB05-3A61-4639-9EC6-383BB5E8ACDA}" destId="{B268B2E1-EB0D-4F4B-8B55-A5E51A46C301}" srcOrd="0" destOrd="0" presId="urn:microsoft.com/office/officeart/2005/8/layout/process4"/>
    <dgm:cxn modelId="{C51AE0F5-2335-461C-A284-04EBF5F75E98}" type="presParOf" srcId="{3E31DB05-3A61-4639-9EC6-383BB5E8ACDA}" destId="{AFF3DD3C-9872-416F-B4BE-940ECDEE57E7}" srcOrd="1" destOrd="0" presId="urn:microsoft.com/office/officeart/2005/8/layout/process4"/>
    <dgm:cxn modelId="{4978CEFD-D9B5-465E-9600-D705996ACAC3}" type="presParOf" srcId="{3E31DB05-3A61-4639-9EC6-383BB5E8ACDA}" destId="{B37919DB-FC37-4B10-BF0C-3F89B1E33CA7}" srcOrd="2" destOrd="0" presId="urn:microsoft.com/office/officeart/2005/8/layout/process4"/>
    <dgm:cxn modelId="{DFFFD628-E41B-49F9-AD82-36BEA41304D0}" type="presParOf" srcId="{B37919DB-FC37-4B10-BF0C-3F89B1E33CA7}" destId="{10D28B78-2047-4CFF-91C6-0A85D05B2FA7}" srcOrd="0" destOrd="0" presId="urn:microsoft.com/office/officeart/2005/8/layout/process4"/>
    <dgm:cxn modelId="{16A6B25C-2ACA-4A82-8B2C-E1A57EE8B530}" type="presParOf" srcId="{B37919DB-FC37-4B10-BF0C-3F89B1E33CA7}" destId="{D1948B42-F215-437C-ABBA-7DFFF81B6599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24392A-0783-4920-BBFD-7C9A229297FF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C41FE77-A8FA-44EC-822F-F82441DB27AA}">
      <dgm:prSet phldrT="[Text]"/>
      <dgm:spPr/>
      <dgm:t>
        <a:bodyPr/>
        <a:lstStyle/>
        <a:p>
          <a:r>
            <a:rPr lang="cs-CZ" dirty="0" smtClean="0"/>
            <a:t>48 – 8 =		69 – 9 =</a:t>
          </a:r>
          <a:endParaRPr lang="cs-CZ" dirty="0"/>
        </a:p>
      </dgm:t>
    </dgm:pt>
    <dgm:pt modelId="{BCBFB13A-BC97-44EC-BC36-FD970348046A}" type="parTrans" cxnId="{B95673CE-045D-45E6-A25F-03792C641DED}">
      <dgm:prSet/>
      <dgm:spPr/>
      <dgm:t>
        <a:bodyPr/>
        <a:lstStyle/>
        <a:p>
          <a:endParaRPr lang="cs-CZ"/>
        </a:p>
      </dgm:t>
    </dgm:pt>
    <dgm:pt modelId="{D2D89BDE-FA72-41DC-BD4F-67D7DE5311E7}" type="sibTrans" cxnId="{B95673CE-045D-45E6-A25F-03792C641DED}">
      <dgm:prSet/>
      <dgm:spPr/>
      <dgm:t>
        <a:bodyPr/>
        <a:lstStyle/>
        <a:p>
          <a:endParaRPr lang="cs-CZ"/>
        </a:p>
      </dgm:t>
    </dgm:pt>
    <dgm:pt modelId="{8F862879-C6CF-4C78-85EB-C4E0BD5ECC51}">
      <dgm:prSet phldrT="[Text]"/>
      <dgm:spPr/>
      <dgm:t>
        <a:bodyPr/>
        <a:lstStyle/>
        <a:p>
          <a:r>
            <a:rPr lang="cs-CZ" dirty="0" smtClean="0"/>
            <a:t>37 – 7 =		76 – 6 =</a:t>
          </a:r>
          <a:endParaRPr lang="cs-CZ" dirty="0"/>
        </a:p>
      </dgm:t>
    </dgm:pt>
    <dgm:pt modelId="{88ED7AA3-6983-4E60-A541-653E12C0F629}" type="parTrans" cxnId="{00A76A34-B82F-41AF-AF7E-0D654CDC7C32}">
      <dgm:prSet/>
      <dgm:spPr/>
      <dgm:t>
        <a:bodyPr/>
        <a:lstStyle/>
        <a:p>
          <a:endParaRPr lang="cs-CZ"/>
        </a:p>
      </dgm:t>
    </dgm:pt>
    <dgm:pt modelId="{90F14BC2-5014-420B-B109-87CE646BB986}" type="sibTrans" cxnId="{00A76A34-B82F-41AF-AF7E-0D654CDC7C32}">
      <dgm:prSet/>
      <dgm:spPr/>
      <dgm:t>
        <a:bodyPr/>
        <a:lstStyle/>
        <a:p>
          <a:endParaRPr lang="cs-CZ"/>
        </a:p>
      </dgm:t>
    </dgm:pt>
    <dgm:pt modelId="{203C43A3-6552-4DF0-B415-5E12DBE4DF8A}">
      <dgm:prSet phldrT="[Text]"/>
      <dgm:spPr/>
      <dgm:t>
        <a:bodyPr/>
        <a:lstStyle/>
        <a:p>
          <a:r>
            <a:rPr lang="cs-CZ" dirty="0" smtClean="0"/>
            <a:t>94 – 4 =		26 – 6 =</a:t>
          </a:r>
          <a:endParaRPr lang="cs-CZ" dirty="0"/>
        </a:p>
      </dgm:t>
    </dgm:pt>
    <dgm:pt modelId="{9348A1B4-B79B-4D47-8D3D-EA61D36BCE69}" type="parTrans" cxnId="{EFE36894-01FF-4870-B9AB-F31AD0636334}">
      <dgm:prSet/>
      <dgm:spPr/>
      <dgm:t>
        <a:bodyPr/>
        <a:lstStyle/>
        <a:p>
          <a:endParaRPr lang="cs-CZ"/>
        </a:p>
      </dgm:t>
    </dgm:pt>
    <dgm:pt modelId="{EC9BB2E9-78FA-4313-BE44-F8C83E780CA8}" type="sibTrans" cxnId="{EFE36894-01FF-4870-B9AB-F31AD0636334}">
      <dgm:prSet/>
      <dgm:spPr/>
      <dgm:t>
        <a:bodyPr/>
        <a:lstStyle/>
        <a:p>
          <a:endParaRPr lang="cs-CZ"/>
        </a:p>
      </dgm:t>
    </dgm:pt>
    <dgm:pt modelId="{A87E75E6-375D-4227-BA40-A4779A4A93DF}">
      <dgm:prSet phldrT="[Text]"/>
      <dgm:spPr/>
      <dgm:t>
        <a:bodyPr/>
        <a:lstStyle/>
        <a:p>
          <a:r>
            <a:rPr lang="cs-CZ" dirty="0" smtClean="0"/>
            <a:t>84 – 4 =		52 – 2 =</a:t>
          </a:r>
          <a:endParaRPr lang="cs-CZ" dirty="0"/>
        </a:p>
      </dgm:t>
    </dgm:pt>
    <dgm:pt modelId="{127DDBD0-8FE8-46D4-AD09-080E950CB384}" type="parTrans" cxnId="{049F80D8-F418-4175-8FB8-2502572E2AE6}">
      <dgm:prSet/>
      <dgm:spPr/>
      <dgm:t>
        <a:bodyPr/>
        <a:lstStyle/>
        <a:p>
          <a:endParaRPr lang="cs-CZ"/>
        </a:p>
      </dgm:t>
    </dgm:pt>
    <dgm:pt modelId="{732BBA75-546B-4E12-A52F-B8B240005A4B}" type="sibTrans" cxnId="{049F80D8-F418-4175-8FB8-2502572E2AE6}">
      <dgm:prSet/>
      <dgm:spPr/>
      <dgm:t>
        <a:bodyPr/>
        <a:lstStyle/>
        <a:p>
          <a:endParaRPr lang="cs-CZ"/>
        </a:p>
      </dgm:t>
    </dgm:pt>
    <dgm:pt modelId="{E90A2A37-FA03-4389-8D31-9EADB311675E}">
      <dgm:prSet phldrT="[Text]"/>
      <dgm:spPr/>
      <dgm:t>
        <a:bodyPr/>
        <a:lstStyle/>
        <a:p>
          <a:r>
            <a:rPr lang="cs-CZ" dirty="0" smtClean="0"/>
            <a:t>16 – 6 =		35 – 5 =</a:t>
          </a:r>
          <a:endParaRPr lang="cs-CZ" dirty="0"/>
        </a:p>
      </dgm:t>
    </dgm:pt>
    <dgm:pt modelId="{26217AFA-D072-4A0F-874F-35943486364A}" type="parTrans" cxnId="{96BF8F13-348B-4DC8-82CC-199FEC5F07D8}">
      <dgm:prSet/>
      <dgm:spPr/>
      <dgm:t>
        <a:bodyPr/>
        <a:lstStyle/>
        <a:p>
          <a:endParaRPr lang="cs-CZ"/>
        </a:p>
      </dgm:t>
    </dgm:pt>
    <dgm:pt modelId="{0421DCD9-7410-4408-855B-8BD708E42A2D}" type="sibTrans" cxnId="{96BF8F13-348B-4DC8-82CC-199FEC5F07D8}">
      <dgm:prSet/>
      <dgm:spPr/>
      <dgm:t>
        <a:bodyPr/>
        <a:lstStyle/>
        <a:p>
          <a:endParaRPr lang="cs-CZ"/>
        </a:p>
      </dgm:t>
    </dgm:pt>
    <dgm:pt modelId="{D761D0E0-B84A-4601-8BE0-4616C6FBA3AE}">
      <dgm:prSet phldrT="[Text]"/>
      <dgm:spPr/>
      <dgm:t>
        <a:bodyPr/>
        <a:lstStyle/>
        <a:p>
          <a:r>
            <a:rPr lang="cs-CZ" dirty="0" smtClean="0"/>
            <a:t>38 – 8 =		67 – 7 =</a:t>
          </a:r>
          <a:endParaRPr lang="cs-CZ" dirty="0"/>
        </a:p>
      </dgm:t>
    </dgm:pt>
    <dgm:pt modelId="{0D3C2CE9-DB3B-4BFF-AA17-9CD1737D40B1}" type="parTrans" cxnId="{E10C5226-91E9-4442-9811-BFFF01210F37}">
      <dgm:prSet/>
      <dgm:spPr/>
      <dgm:t>
        <a:bodyPr/>
        <a:lstStyle/>
        <a:p>
          <a:endParaRPr lang="cs-CZ"/>
        </a:p>
      </dgm:t>
    </dgm:pt>
    <dgm:pt modelId="{31EDB9A3-C7F8-40C6-B7D1-F03E5DA71854}" type="sibTrans" cxnId="{E10C5226-91E9-4442-9811-BFFF01210F37}">
      <dgm:prSet/>
      <dgm:spPr/>
      <dgm:t>
        <a:bodyPr/>
        <a:lstStyle/>
        <a:p>
          <a:endParaRPr lang="cs-CZ"/>
        </a:p>
      </dgm:t>
    </dgm:pt>
    <dgm:pt modelId="{7998048E-1D47-42B9-9E46-34F30575B5A1}" type="pres">
      <dgm:prSet presAssocID="{A524392A-0783-4920-BBFD-7C9A229297F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C5B3077E-5071-4F1B-8F70-4C93DB6C7BFA}" type="pres">
      <dgm:prSet presAssocID="{3C41FE77-A8FA-44EC-822F-F82441DB27AA}" presName="parenttextcomposite" presStyleCnt="0"/>
      <dgm:spPr/>
    </dgm:pt>
    <dgm:pt modelId="{6B57C117-E8C7-4F7D-A33E-CABC90D03C09}" type="pres">
      <dgm:prSet presAssocID="{3C41FE77-A8FA-44EC-822F-F82441DB27AA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8B8AB7-6924-4B95-9C18-AC42CC3BBB27}" type="pres">
      <dgm:prSet presAssocID="{3C41FE77-A8FA-44EC-822F-F82441DB27AA}" presName="composite" presStyleCnt="0"/>
      <dgm:spPr/>
    </dgm:pt>
    <dgm:pt modelId="{DE513DC2-AE90-4DEC-AB9D-792383ED83AF}" type="pres">
      <dgm:prSet presAssocID="{3C41FE77-A8FA-44EC-822F-F82441DB27AA}" presName="chevron1" presStyleLbl="alignNode1" presStyleIdx="0" presStyleCnt="21"/>
      <dgm:spPr/>
    </dgm:pt>
    <dgm:pt modelId="{C40B7861-5E5B-42DA-A850-0CC216A4F16B}" type="pres">
      <dgm:prSet presAssocID="{3C41FE77-A8FA-44EC-822F-F82441DB27AA}" presName="chevron2" presStyleLbl="alignNode1" presStyleIdx="1" presStyleCnt="21"/>
      <dgm:spPr/>
    </dgm:pt>
    <dgm:pt modelId="{E5C38627-2C22-4434-A807-66BBE701AC08}" type="pres">
      <dgm:prSet presAssocID="{3C41FE77-A8FA-44EC-822F-F82441DB27AA}" presName="chevron3" presStyleLbl="alignNode1" presStyleIdx="2" presStyleCnt="21"/>
      <dgm:spPr/>
    </dgm:pt>
    <dgm:pt modelId="{FC4A22F7-98B3-4565-BFB4-82C85B5BA4B9}" type="pres">
      <dgm:prSet presAssocID="{3C41FE77-A8FA-44EC-822F-F82441DB27AA}" presName="chevron4" presStyleLbl="alignNode1" presStyleIdx="3" presStyleCnt="21"/>
      <dgm:spPr/>
    </dgm:pt>
    <dgm:pt modelId="{9EECBC5C-2FE3-4F15-B849-7FB66960B08C}" type="pres">
      <dgm:prSet presAssocID="{3C41FE77-A8FA-44EC-822F-F82441DB27AA}" presName="chevron5" presStyleLbl="alignNode1" presStyleIdx="4" presStyleCnt="21"/>
      <dgm:spPr/>
    </dgm:pt>
    <dgm:pt modelId="{38C8FF59-F2ED-4FF6-A376-81A33E73AD9E}" type="pres">
      <dgm:prSet presAssocID="{3C41FE77-A8FA-44EC-822F-F82441DB27AA}" presName="chevron6" presStyleLbl="alignNode1" presStyleIdx="5" presStyleCnt="21"/>
      <dgm:spPr/>
    </dgm:pt>
    <dgm:pt modelId="{55C387DD-BC1C-4F5F-A12D-E8E4B75ACA9F}" type="pres">
      <dgm:prSet presAssocID="{3C41FE77-A8FA-44EC-822F-F82441DB27AA}" presName="chevron7" presStyleLbl="alignNode1" presStyleIdx="6" presStyleCnt="21"/>
      <dgm:spPr/>
    </dgm:pt>
    <dgm:pt modelId="{0670E3EC-B057-497F-B782-5BB36622CFB3}" type="pres">
      <dgm:prSet presAssocID="{3C41FE77-A8FA-44EC-822F-F82441DB27AA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FF2254-00C8-48C3-8E40-BBADCA70F8B1}" type="pres">
      <dgm:prSet presAssocID="{D2D89BDE-FA72-41DC-BD4F-67D7DE5311E7}" presName="sibTrans" presStyleCnt="0"/>
      <dgm:spPr/>
    </dgm:pt>
    <dgm:pt modelId="{9CFF0E63-0D6E-4706-B514-C7CF7413E375}" type="pres">
      <dgm:prSet presAssocID="{203C43A3-6552-4DF0-B415-5E12DBE4DF8A}" presName="parenttextcomposite" presStyleCnt="0"/>
      <dgm:spPr/>
    </dgm:pt>
    <dgm:pt modelId="{79D22D0F-D15C-4D22-A130-ABCF66B78D4E}" type="pres">
      <dgm:prSet presAssocID="{203C43A3-6552-4DF0-B415-5E12DBE4DF8A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01B93A-4E7A-4C07-9651-C70D0D202C8F}" type="pres">
      <dgm:prSet presAssocID="{203C43A3-6552-4DF0-B415-5E12DBE4DF8A}" presName="composite" presStyleCnt="0"/>
      <dgm:spPr/>
    </dgm:pt>
    <dgm:pt modelId="{B521F831-675B-466C-BBA1-8B4E40B7181D}" type="pres">
      <dgm:prSet presAssocID="{203C43A3-6552-4DF0-B415-5E12DBE4DF8A}" presName="chevron1" presStyleLbl="alignNode1" presStyleIdx="7" presStyleCnt="21"/>
      <dgm:spPr/>
    </dgm:pt>
    <dgm:pt modelId="{42A4EBA6-F5F3-4362-9AB0-89636A4BCC8A}" type="pres">
      <dgm:prSet presAssocID="{203C43A3-6552-4DF0-B415-5E12DBE4DF8A}" presName="chevron2" presStyleLbl="alignNode1" presStyleIdx="8" presStyleCnt="21"/>
      <dgm:spPr/>
    </dgm:pt>
    <dgm:pt modelId="{5A6F455E-C57D-43C4-AE86-3BAC46A3A2EC}" type="pres">
      <dgm:prSet presAssocID="{203C43A3-6552-4DF0-B415-5E12DBE4DF8A}" presName="chevron3" presStyleLbl="alignNode1" presStyleIdx="9" presStyleCnt="21"/>
      <dgm:spPr/>
    </dgm:pt>
    <dgm:pt modelId="{594AFC6B-D54A-4290-8D66-666068FA5DAD}" type="pres">
      <dgm:prSet presAssocID="{203C43A3-6552-4DF0-B415-5E12DBE4DF8A}" presName="chevron4" presStyleLbl="alignNode1" presStyleIdx="10" presStyleCnt="21"/>
      <dgm:spPr/>
    </dgm:pt>
    <dgm:pt modelId="{0913E964-861E-43B1-A08D-2FD7A36798DD}" type="pres">
      <dgm:prSet presAssocID="{203C43A3-6552-4DF0-B415-5E12DBE4DF8A}" presName="chevron5" presStyleLbl="alignNode1" presStyleIdx="11" presStyleCnt="21"/>
      <dgm:spPr/>
    </dgm:pt>
    <dgm:pt modelId="{7955544C-45D8-4D2E-A8C4-406E7017AAD6}" type="pres">
      <dgm:prSet presAssocID="{203C43A3-6552-4DF0-B415-5E12DBE4DF8A}" presName="chevron6" presStyleLbl="alignNode1" presStyleIdx="12" presStyleCnt="21"/>
      <dgm:spPr/>
    </dgm:pt>
    <dgm:pt modelId="{12660B59-77C6-4667-97A6-45349B586861}" type="pres">
      <dgm:prSet presAssocID="{203C43A3-6552-4DF0-B415-5E12DBE4DF8A}" presName="chevron7" presStyleLbl="alignNode1" presStyleIdx="13" presStyleCnt="21"/>
      <dgm:spPr/>
    </dgm:pt>
    <dgm:pt modelId="{438EFC41-AED3-47EB-AC32-B35E19F177ED}" type="pres">
      <dgm:prSet presAssocID="{203C43A3-6552-4DF0-B415-5E12DBE4DF8A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8A27D-FCE1-455E-8972-11ED2F4E9EFC}" type="pres">
      <dgm:prSet presAssocID="{EC9BB2E9-78FA-4313-BE44-F8C83E780CA8}" presName="sibTrans" presStyleCnt="0"/>
      <dgm:spPr/>
    </dgm:pt>
    <dgm:pt modelId="{275CEC3E-20C8-469C-B643-5417CB55FB0E}" type="pres">
      <dgm:prSet presAssocID="{E90A2A37-FA03-4389-8D31-9EADB311675E}" presName="parenttextcomposite" presStyleCnt="0"/>
      <dgm:spPr/>
    </dgm:pt>
    <dgm:pt modelId="{79B2CBB3-6DB7-4CFD-9157-29EA3E42B83B}" type="pres">
      <dgm:prSet presAssocID="{E90A2A37-FA03-4389-8D31-9EADB311675E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CC8CA1-1853-4EB5-BD9D-EC5850B68E76}" type="pres">
      <dgm:prSet presAssocID="{E90A2A37-FA03-4389-8D31-9EADB311675E}" presName="composite" presStyleCnt="0"/>
      <dgm:spPr/>
    </dgm:pt>
    <dgm:pt modelId="{1D18F551-9AA2-45C5-8D63-A49FEDAD37D7}" type="pres">
      <dgm:prSet presAssocID="{E90A2A37-FA03-4389-8D31-9EADB311675E}" presName="chevron1" presStyleLbl="alignNode1" presStyleIdx="14" presStyleCnt="21"/>
      <dgm:spPr/>
    </dgm:pt>
    <dgm:pt modelId="{14F88968-AB6D-473C-98A1-F2FDA7B44062}" type="pres">
      <dgm:prSet presAssocID="{E90A2A37-FA03-4389-8D31-9EADB311675E}" presName="chevron2" presStyleLbl="alignNode1" presStyleIdx="15" presStyleCnt="21"/>
      <dgm:spPr/>
    </dgm:pt>
    <dgm:pt modelId="{1BBDE36F-D12A-4A18-BC81-B589F1E8B518}" type="pres">
      <dgm:prSet presAssocID="{E90A2A37-FA03-4389-8D31-9EADB311675E}" presName="chevron3" presStyleLbl="alignNode1" presStyleIdx="16" presStyleCnt="21"/>
      <dgm:spPr/>
    </dgm:pt>
    <dgm:pt modelId="{99B525AF-CF4E-4163-B93B-E39806B827DA}" type="pres">
      <dgm:prSet presAssocID="{E90A2A37-FA03-4389-8D31-9EADB311675E}" presName="chevron4" presStyleLbl="alignNode1" presStyleIdx="17" presStyleCnt="21"/>
      <dgm:spPr/>
    </dgm:pt>
    <dgm:pt modelId="{FD505376-2A28-4EEF-83D7-5FD9D3B147D9}" type="pres">
      <dgm:prSet presAssocID="{E90A2A37-FA03-4389-8D31-9EADB311675E}" presName="chevron5" presStyleLbl="alignNode1" presStyleIdx="18" presStyleCnt="21"/>
      <dgm:spPr/>
    </dgm:pt>
    <dgm:pt modelId="{F5E84D60-B13E-4107-AB6D-CB9ED1A73122}" type="pres">
      <dgm:prSet presAssocID="{E90A2A37-FA03-4389-8D31-9EADB311675E}" presName="chevron6" presStyleLbl="alignNode1" presStyleIdx="19" presStyleCnt="21"/>
      <dgm:spPr/>
    </dgm:pt>
    <dgm:pt modelId="{431FD247-BD8E-4C82-AED7-0B740C6040B5}" type="pres">
      <dgm:prSet presAssocID="{E90A2A37-FA03-4389-8D31-9EADB311675E}" presName="chevron7" presStyleLbl="alignNode1" presStyleIdx="20" presStyleCnt="21"/>
      <dgm:spPr/>
    </dgm:pt>
    <dgm:pt modelId="{7C12B9A4-2C0A-41FB-92BA-37BD92E7E725}" type="pres">
      <dgm:prSet presAssocID="{E90A2A37-FA03-4389-8D31-9EADB311675E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B77D98-30C6-4874-8065-E3D6A5FE0802}" type="presOf" srcId="{A524392A-0783-4920-BBFD-7C9A229297FF}" destId="{7998048E-1D47-42B9-9E46-34F30575B5A1}" srcOrd="0" destOrd="0" presId="urn:microsoft.com/office/officeart/2008/layout/VerticalAccentList"/>
    <dgm:cxn modelId="{55023884-5C95-4E90-9F79-167D60A56009}" type="presOf" srcId="{E90A2A37-FA03-4389-8D31-9EADB311675E}" destId="{79B2CBB3-6DB7-4CFD-9157-29EA3E42B83B}" srcOrd="0" destOrd="0" presId="urn:microsoft.com/office/officeart/2008/layout/VerticalAccentList"/>
    <dgm:cxn modelId="{B95673CE-045D-45E6-A25F-03792C641DED}" srcId="{A524392A-0783-4920-BBFD-7C9A229297FF}" destId="{3C41FE77-A8FA-44EC-822F-F82441DB27AA}" srcOrd="0" destOrd="0" parTransId="{BCBFB13A-BC97-44EC-BC36-FD970348046A}" sibTransId="{D2D89BDE-FA72-41DC-BD4F-67D7DE5311E7}"/>
    <dgm:cxn modelId="{C2C7AE50-471B-425F-AF9E-5537BA2F64E7}" type="presOf" srcId="{D761D0E0-B84A-4601-8BE0-4616C6FBA3AE}" destId="{7C12B9A4-2C0A-41FB-92BA-37BD92E7E725}" srcOrd="0" destOrd="0" presId="urn:microsoft.com/office/officeart/2008/layout/VerticalAccentList"/>
    <dgm:cxn modelId="{04ADEE31-7B79-4C64-B03C-414F427C16C3}" type="presOf" srcId="{3C41FE77-A8FA-44EC-822F-F82441DB27AA}" destId="{6B57C117-E8C7-4F7D-A33E-CABC90D03C09}" srcOrd="0" destOrd="0" presId="urn:microsoft.com/office/officeart/2008/layout/VerticalAccentList"/>
    <dgm:cxn modelId="{5B070347-24F0-4421-984D-AFE7BCB1B297}" type="presOf" srcId="{203C43A3-6552-4DF0-B415-5E12DBE4DF8A}" destId="{79D22D0F-D15C-4D22-A130-ABCF66B78D4E}" srcOrd="0" destOrd="0" presId="urn:microsoft.com/office/officeart/2008/layout/VerticalAccentList"/>
    <dgm:cxn modelId="{DFEC75F6-EDDF-485D-B5CC-388DD90B96D5}" type="presOf" srcId="{8F862879-C6CF-4C78-85EB-C4E0BD5ECC51}" destId="{0670E3EC-B057-497F-B782-5BB36622CFB3}" srcOrd="0" destOrd="0" presId="urn:microsoft.com/office/officeart/2008/layout/VerticalAccentList"/>
    <dgm:cxn modelId="{96BF8F13-348B-4DC8-82CC-199FEC5F07D8}" srcId="{A524392A-0783-4920-BBFD-7C9A229297FF}" destId="{E90A2A37-FA03-4389-8D31-9EADB311675E}" srcOrd="2" destOrd="0" parTransId="{26217AFA-D072-4A0F-874F-35943486364A}" sibTransId="{0421DCD9-7410-4408-855B-8BD708E42A2D}"/>
    <dgm:cxn modelId="{E10C5226-91E9-4442-9811-BFFF01210F37}" srcId="{E90A2A37-FA03-4389-8D31-9EADB311675E}" destId="{D761D0E0-B84A-4601-8BE0-4616C6FBA3AE}" srcOrd="0" destOrd="0" parTransId="{0D3C2CE9-DB3B-4BFF-AA17-9CD1737D40B1}" sibTransId="{31EDB9A3-C7F8-40C6-B7D1-F03E5DA71854}"/>
    <dgm:cxn modelId="{049F80D8-F418-4175-8FB8-2502572E2AE6}" srcId="{203C43A3-6552-4DF0-B415-5E12DBE4DF8A}" destId="{A87E75E6-375D-4227-BA40-A4779A4A93DF}" srcOrd="0" destOrd="0" parTransId="{127DDBD0-8FE8-46D4-AD09-080E950CB384}" sibTransId="{732BBA75-546B-4E12-A52F-B8B240005A4B}"/>
    <dgm:cxn modelId="{E4D32F98-9945-45F6-8A80-3AE93572C1AF}" type="presOf" srcId="{A87E75E6-375D-4227-BA40-A4779A4A93DF}" destId="{438EFC41-AED3-47EB-AC32-B35E19F177ED}" srcOrd="0" destOrd="0" presId="urn:microsoft.com/office/officeart/2008/layout/VerticalAccentList"/>
    <dgm:cxn modelId="{EFE36894-01FF-4870-B9AB-F31AD0636334}" srcId="{A524392A-0783-4920-BBFD-7C9A229297FF}" destId="{203C43A3-6552-4DF0-B415-5E12DBE4DF8A}" srcOrd="1" destOrd="0" parTransId="{9348A1B4-B79B-4D47-8D3D-EA61D36BCE69}" sibTransId="{EC9BB2E9-78FA-4313-BE44-F8C83E780CA8}"/>
    <dgm:cxn modelId="{00A76A34-B82F-41AF-AF7E-0D654CDC7C32}" srcId="{3C41FE77-A8FA-44EC-822F-F82441DB27AA}" destId="{8F862879-C6CF-4C78-85EB-C4E0BD5ECC51}" srcOrd="0" destOrd="0" parTransId="{88ED7AA3-6983-4E60-A541-653E12C0F629}" sibTransId="{90F14BC2-5014-420B-B109-87CE646BB986}"/>
    <dgm:cxn modelId="{80623697-32C5-4CAD-AF8A-E3D8F098DB8B}" type="presParOf" srcId="{7998048E-1D47-42B9-9E46-34F30575B5A1}" destId="{C5B3077E-5071-4F1B-8F70-4C93DB6C7BFA}" srcOrd="0" destOrd="0" presId="urn:microsoft.com/office/officeart/2008/layout/VerticalAccentList"/>
    <dgm:cxn modelId="{F47762F1-1A67-42EE-8C0E-CF7A17183FBD}" type="presParOf" srcId="{C5B3077E-5071-4F1B-8F70-4C93DB6C7BFA}" destId="{6B57C117-E8C7-4F7D-A33E-CABC90D03C09}" srcOrd="0" destOrd="0" presId="urn:microsoft.com/office/officeart/2008/layout/VerticalAccentList"/>
    <dgm:cxn modelId="{34B0D020-D108-4422-9265-F579A9122650}" type="presParOf" srcId="{7998048E-1D47-42B9-9E46-34F30575B5A1}" destId="{A18B8AB7-6924-4B95-9C18-AC42CC3BBB27}" srcOrd="1" destOrd="0" presId="urn:microsoft.com/office/officeart/2008/layout/VerticalAccentList"/>
    <dgm:cxn modelId="{122A1DF8-33E4-4062-BDC6-88E461554E97}" type="presParOf" srcId="{A18B8AB7-6924-4B95-9C18-AC42CC3BBB27}" destId="{DE513DC2-AE90-4DEC-AB9D-792383ED83AF}" srcOrd="0" destOrd="0" presId="urn:microsoft.com/office/officeart/2008/layout/VerticalAccentList"/>
    <dgm:cxn modelId="{78A4D702-5E46-4457-9D0A-7BCC148EFA79}" type="presParOf" srcId="{A18B8AB7-6924-4B95-9C18-AC42CC3BBB27}" destId="{C40B7861-5E5B-42DA-A850-0CC216A4F16B}" srcOrd="1" destOrd="0" presId="urn:microsoft.com/office/officeart/2008/layout/VerticalAccentList"/>
    <dgm:cxn modelId="{9BCAFBE3-917F-47F5-8E63-E5FC1344503C}" type="presParOf" srcId="{A18B8AB7-6924-4B95-9C18-AC42CC3BBB27}" destId="{E5C38627-2C22-4434-A807-66BBE701AC08}" srcOrd="2" destOrd="0" presId="urn:microsoft.com/office/officeart/2008/layout/VerticalAccentList"/>
    <dgm:cxn modelId="{C115AE63-18D2-4D39-8613-219F2153A9D2}" type="presParOf" srcId="{A18B8AB7-6924-4B95-9C18-AC42CC3BBB27}" destId="{FC4A22F7-98B3-4565-BFB4-82C85B5BA4B9}" srcOrd="3" destOrd="0" presId="urn:microsoft.com/office/officeart/2008/layout/VerticalAccentList"/>
    <dgm:cxn modelId="{D9373C0E-4F02-4D71-93B0-9B418F7D9227}" type="presParOf" srcId="{A18B8AB7-6924-4B95-9C18-AC42CC3BBB27}" destId="{9EECBC5C-2FE3-4F15-B849-7FB66960B08C}" srcOrd="4" destOrd="0" presId="urn:microsoft.com/office/officeart/2008/layout/VerticalAccentList"/>
    <dgm:cxn modelId="{5BA02115-D6FD-46F0-BF36-6989CA394BDF}" type="presParOf" srcId="{A18B8AB7-6924-4B95-9C18-AC42CC3BBB27}" destId="{38C8FF59-F2ED-4FF6-A376-81A33E73AD9E}" srcOrd="5" destOrd="0" presId="urn:microsoft.com/office/officeart/2008/layout/VerticalAccentList"/>
    <dgm:cxn modelId="{C6DF02E5-5525-48C8-8620-6D8048C73D27}" type="presParOf" srcId="{A18B8AB7-6924-4B95-9C18-AC42CC3BBB27}" destId="{55C387DD-BC1C-4F5F-A12D-E8E4B75ACA9F}" srcOrd="6" destOrd="0" presId="urn:microsoft.com/office/officeart/2008/layout/VerticalAccentList"/>
    <dgm:cxn modelId="{7C3F1E74-6692-44EC-A24C-B0AC325F6A50}" type="presParOf" srcId="{A18B8AB7-6924-4B95-9C18-AC42CC3BBB27}" destId="{0670E3EC-B057-497F-B782-5BB36622CFB3}" srcOrd="7" destOrd="0" presId="urn:microsoft.com/office/officeart/2008/layout/VerticalAccentList"/>
    <dgm:cxn modelId="{101520F0-7077-4BF5-8787-CB89D034F027}" type="presParOf" srcId="{7998048E-1D47-42B9-9E46-34F30575B5A1}" destId="{8EFF2254-00C8-48C3-8E40-BBADCA70F8B1}" srcOrd="2" destOrd="0" presId="urn:microsoft.com/office/officeart/2008/layout/VerticalAccentList"/>
    <dgm:cxn modelId="{F4E0E221-47D6-425F-B0E8-B7F6F59983A1}" type="presParOf" srcId="{7998048E-1D47-42B9-9E46-34F30575B5A1}" destId="{9CFF0E63-0D6E-4706-B514-C7CF7413E375}" srcOrd="3" destOrd="0" presId="urn:microsoft.com/office/officeart/2008/layout/VerticalAccentList"/>
    <dgm:cxn modelId="{E5CD1C7D-FD84-487C-876A-1FF0F192A9A0}" type="presParOf" srcId="{9CFF0E63-0D6E-4706-B514-C7CF7413E375}" destId="{79D22D0F-D15C-4D22-A130-ABCF66B78D4E}" srcOrd="0" destOrd="0" presId="urn:microsoft.com/office/officeart/2008/layout/VerticalAccentList"/>
    <dgm:cxn modelId="{B59D503C-C397-4359-99AE-61ADA662770B}" type="presParOf" srcId="{7998048E-1D47-42B9-9E46-34F30575B5A1}" destId="{B501B93A-4E7A-4C07-9651-C70D0D202C8F}" srcOrd="4" destOrd="0" presId="urn:microsoft.com/office/officeart/2008/layout/VerticalAccentList"/>
    <dgm:cxn modelId="{961107DC-BB06-42B6-9F7F-E4D413DA57F6}" type="presParOf" srcId="{B501B93A-4E7A-4C07-9651-C70D0D202C8F}" destId="{B521F831-675B-466C-BBA1-8B4E40B7181D}" srcOrd="0" destOrd="0" presId="urn:microsoft.com/office/officeart/2008/layout/VerticalAccentList"/>
    <dgm:cxn modelId="{3BFD9BDD-B3F1-4EAD-B07A-A0D03064479F}" type="presParOf" srcId="{B501B93A-4E7A-4C07-9651-C70D0D202C8F}" destId="{42A4EBA6-F5F3-4362-9AB0-89636A4BCC8A}" srcOrd="1" destOrd="0" presId="urn:microsoft.com/office/officeart/2008/layout/VerticalAccentList"/>
    <dgm:cxn modelId="{B1344483-0139-4DA8-8EF2-47CCA0D7EEBE}" type="presParOf" srcId="{B501B93A-4E7A-4C07-9651-C70D0D202C8F}" destId="{5A6F455E-C57D-43C4-AE86-3BAC46A3A2EC}" srcOrd="2" destOrd="0" presId="urn:microsoft.com/office/officeart/2008/layout/VerticalAccentList"/>
    <dgm:cxn modelId="{E0959760-6B90-4EAE-812E-F4CD0210F0B9}" type="presParOf" srcId="{B501B93A-4E7A-4C07-9651-C70D0D202C8F}" destId="{594AFC6B-D54A-4290-8D66-666068FA5DAD}" srcOrd="3" destOrd="0" presId="urn:microsoft.com/office/officeart/2008/layout/VerticalAccentList"/>
    <dgm:cxn modelId="{6F86CDE0-5F28-48F3-8DC2-08C642F6D061}" type="presParOf" srcId="{B501B93A-4E7A-4C07-9651-C70D0D202C8F}" destId="{0913E964-861E-43B1-A08D-2FD7A36798DD}" srcOrd="4" destOrd="0" presId="urn:microsoft.com/office/officeart/2008/layout/VerticalAccentList"/>
    <dgm:cxn modelId="{9CC3B63B-7C4F-4EBE-AB9A-64904C12E1F0}" type="presParOf" srcId="{B501B93A-4E7A-4C07-9651-C70D0D202C8F}" destId="{7955544C-45D8-4D2E-A8C4-406E7017AAD6}" srcOrd="5" destOrd="0" presId="urn:microsoft.com/office/officeart/2008/layout/VerticalAccentList"/>
    <dgm:cxn modelId="{1C76E544-0B0A-4669-AFDA-FD9700F7336F}" type="presParOf" srcId="{B501B93A-4E7A-4C07-9651-C70D0D202C8F}" destId="{12660B59-77C6-4667-97A6-45349B586861}" srcOrd="6" destOrd="0" presId="urn:microsoft.com/office/officeart/2008/layout/VerticalAccentList"/>
    <dgm:cxn modelId="{5E33C48C-BE75-4BF8-8B30-B4FC170096C6}" type="presParOf" srcId="{B501B93A-4E7A-4C07-9651-C70D0D202C8F}" destId="{438EFC41-AED3-47EB-AC32-B35E19F177ED}" srcOrd="7" destOrd="0" presId="urn:microsoft.com/office/officeart/2008/layout/VerticalAccentList"/>
    <dgm:cxn modelId="{736FB8D0-C902-4F4F-A2DD-8CDFCBBCD9F8}" type="presParOf" srcId="{7998048E-1D47-42B9-9E46-34F30575B5A1}" destId="{5F78A27D-FCE1-455E-8972-11ED2F4E9EFC}" srcOrd="5" destOrd="0" presId="urn:microsoft.com/office/officeart/2008/layout/VerticalAccentList"/>
    <dgm:cxn modelId="{246E571C-2D4C-4D56-9974-1C8E5D483865}" type="presParOf" srcId="{7998048E-1D47-42B9-9E46-34F30575B5A1}" destId="{275CEC3E-20C8-469C-B643-5417CB55FB0E}" srcOrd="6" destOrd="0" presId="urn:microsoft.com/office/officeart/2008/layout/VerticalAccentList"/>
    <dgm:cxn modelId="{E27AE870-D968-4CAB-B0C8-A73DA89BC2A9}" type="presParOf" srcId="{275CEC3E-20C8-469C-B643-5417CB55FB0E}" destId="{79B2CBB3-6DB7-4CFD-9157-29EA3E42B83B}" srcOrd="0" destOrd="0" presId="urn:microsoft.com/office/officeart/2008/layout/VerticalAccentList"/>
    <dgm:cxn modelId="{E2388BCA-4454-41A3-9B73-37754F0359DD}" type="presParOf" srcId="{7998048E-1D47-42B9-9E46-34F30575B5A1}" destId="{BCCC8CA1-1853-4EB5-BD9D-EC5850B68E76}" srcOrd="7" destOrd="0" presId="urn:microsoft.com/office/officeart/2008/layout/VerticalAccentList"/>
    <dgm:cxn modelId="{7D22657A-8CBF-4BD0-AA35-0687E9090453}" type="presParOf" srcId="{BCCC8CA1-1853-4EB5-BD9D-EC5850B68E76}" destId="{1D18F551-9AA2-45C5-8D63-A49FEDAD37D7}" srcOrd="0" destOrd="0" presId="urn:microsoft.com/office/officeart/2008/layout/VerticalAccentList"/>
    <dgm:cxn modelId="{95332BEB-B70B-4405-B189-F1B18C224073}" type="presParOf" srcId="{BCCC8CA1-1853-4EB5-BD9D-EC5850B68E76}" destId="{14F88968-AB6D-473C-98A1-F2FDA7B44062}" srcOrd="1" destOrd="0" presId="urn:microsoft.com/office/officeart/2008/layout/VerticalAccentList"/>
    <dgm:cxn modelId="{1CC73DC6-6A0D-47E6-8F84-F882ED5F8214}" type="presParOf" srcId="{BCCC8CA1-1853-4EB5-BD9D-EC5850B68E76}" destId="{1BBDE36F-D12A-4A18-BC81-B589F1E8B518}" srcOrd="2" destOrd="0" presId="urn:microsoft.com/office/officeart/2008/layout/VerticalAccentList"/>
    <dgm:cxn modelId="{47175C0D-93A5-4C6E-9058-A56F503D387C}" type="presParOf" srcId="{BCCC8CA1-1853-4EB5-BD9D-EC5850B68E76}" destId="{99B525AF-CF4E-4163-B93B-E39806B827DA}" srcOrd="3" destOrd="0" presId="urn:microsoft.com/office/officeart/2008/layout/VerticalAccentList"/>
    <dgm:cxn modelId="{803BE7C0-1C58-45BF-A82A-8F9556A1B9FD}" type="presParOf" srcId="{BCCC8CA1-1853-4EB5-BD9D-EC5850B68E76}" destId="{FD505376-2A28-4EEF-83D7-5FD9D3B147D9}" srcOrd="4" destOrd="0" presId="urn:microsoft.com/office/officeart/2008/layout/VerticalAccentList"/>
    <dgm:cxn modelId="{DFCC89BF-E2D1-4322-8765-22236B971CD1}" type="presParOf" srcId="{BCCC8CA1-1853-4EB5-BD9D-EC5850B68E76}" destId="{F5E84D60-B13E-4107-AB6D-CB9ED1A73122}" srcOrd="5" destOrd="0" presId="urn:microsoft.com/office/officeart/2008/layout/VerticalAccentList"/>
    <dgm:cxn modelId="{AD0B9205-6DB2-4A18-86D4-01EE99A4B9BB}" type="presParOf" srcId="{BCCC8CA1-1853-4EB5-BD9D-EC5850B68E76}" destId="{431FD247-BD8E-4C82-AED7-0B740C6040B5}" srcOrd="6" destOrd="0" presId="urn:microsoft.com/office/officeart/2008/layout/VerticalAccentList"/>
    <dgm:cxn modelId="{81EE7D79-8AC7-4993-B892-8F2CFA36E387}" type="presParOf" srcId="{BCCC8CA1-1853-4EB5-BD9D-EC5850B68E76}" destId="{7C12B9A4-2C0A-41FB-92BA-37BD92E7E725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24392A-0783-4920-BBFD-7C9A229297FF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C41FE77-A8FA-44EC-822F-F82441DB27AA}">
      <dgm:prSet phldrT="[Text]"/>
      <dgm:spPr/>
      <dgm:t>
        <a:bodyPr/>
        <a:lstStyle/>
        <a:p>
          <a:r>
            <a:rPr lang="cs-CZ" dirty="0" smtClean="0"/>
            <a:t>53 – 30 =		75 – 60 =</a:t>
          </a:r>
          <a:endParaRPr lang="cs-CZ" dirty="0"/>
        </a:p>
      </dgm:t>
    </dgm:pt>
    <dgm:pt modelId="{BCBFB13A-BC97-44EC-BC36-FD970348046A}" type="parTrans" cxnId="{B95673CE-045D-45E6-A25F-03792C641DED}">
      <dgm:prSet/>
      <dgm:spPr/>
      <dgm:t>
        <a:bodyPr/>
        <a:lstStyle/>
        <a:p>
          <a:endParaRPr lang="cs-CZ"/>
        </a:p>
      </dgm:t>
    </dgm:pt>
    <dgm:pt modelId="{D2D89BDE-FA72-41DC-BD4F-67D7DE5311E7}" type="sibTrans" cxnId="{B95673CE-045D-45E6-A25F-03792C641DED}">
      <dgm:prSet/>
      <dgm:spPr/>
      <dgm:t>
        <a:bodyPr/>
        <a:lstStyle/>
        <a:p>
          <a:endParaRPr lang="cs-CZ"/>
        </a:p>
      </dgm:t>
    </dgm:pt>
    <dgm:pt modelId="{8F862879-C6CF-4C78-85EB-C4E0BD5ECC51}">
      <dgm:prSet phldrT="[Text]"/>
      <dgm:spPr/>
      <dgm:t>
        <a:bodyPr/>
        <a:lstStyle/>
        <a:p>
          <a:r>
            <a:rPr lang="cs-CZ" dirty="0" smtClean="0"/>
            <a:t>47 – 20 =		94 – 10 =</a:t>
          </a:r>
          <a:endParaRPr lang="cs-CZ" dirty="0"/>
        </a:p>
      </dgm:t>
    </dgm:pt>
    <dgm:pt modelId="{88ED7AA3-6983-4E60-A541-653E12C0F629}" type="parTrans" cxnId="{00A76A34-B82F-41AF-AF7E-0D654CDC7C32}">
      <dgm:prSet/>
      <dgm:spPr/>
      <dgm:t>
        <a:bodyPr/>
        <a:lstStyle/>
        <a:p>
          <a:endParaRPr lang="cs-CZ"/>
        </a:p>
      </dgm:t>
    </dgm:pt>
    <dgm:pt modelId="{90F14BC2-5014-420B-B109-87CE646BB986}" type="sibTrans" cxnId="{00A76A34-B82F-41AF-AF7E-0D654CDC7C32}">
      <dgm:prSet/>
      <dgm:spPr/>
      <dgm:t>
        <a:bodyPr/>
        <a:lstStyle/>
        <a:p>
          <a:endParaRPr lang="cs-CZ"/>
        </a:p>
      </dgm:t>
    </dgm:pt>
    <dgm:pt modelId="{203C43A3-6552-4DF0-B415-5E12DBE4DF8A}">
      <dgm:prSet phldrT="[Text]"/>
      <dgm:spPr/>
      <dgm:t>
        <a:bodyPr/>
        <a:lstStyle/>
        <a:p>
          <a:r>
            <a:rPr lang="cs-CZ" dirty="0" smtClean="0"/>
            <a:t>85 – 70 =		24 – 20 =</a:t>
          </a:r>
          <a:endParaRPr lang="cs-CZ" dirty="0"/>
        </a:p>
      </dgm:t>
    </dgm:pt>
    <dgm:pt modelId="{9348A1B4-B79B-4D47-8D3D-EA61D36BCE69}" type="parTrans" cxnId="{EFE36894-01FF-4870-B9AB-F31AD0636334}">
      <dgm:prSet/>
      <dgm:spPr/>
      <dgm:t>
        <a:bodyPr/>
        <a:lstStyle/>
        <a:p>
          <a:endParaRPr lang="cs-CZ"/>
        </a:p>
      </dgm:t>
    </dgm:pt>
    <dgm:pt modelId="{EC9BB2E9-78FA-4313-BE44-F8C83E780CA8}" type="sibTrans" cxnId="{EFE36894-01FF-4870-B9AB-F31AD0636334}">
      <dgm:prSet/>
      <dgm:spPr/>
      <dgm:t>
        <a:bodyPr/>
        <a:lstStyle/>
        <a:p>
          <a:endParaRPr lang="cs-CZ"/>
        </a:p>
      </dgm:t>
    </dgm:pt>
    <dgm:pt modelId="{A87E75E6-375D-4227-BA40-A4779A4A93DF}">
      <dgm:prSet phldrT="[Text]"/>
      <dgm:spPr/>
      <dgm:t>
        <a:bodyPr/>
        <a:lstStyle/>
        <a:p>
          <a:r>
            <a:rPr lang="cs-CZ" dirty="0" smtClean="0"/>
            <a:t>77 – 70 =		76 – 40 =</a:t>
          </a:r>
          <a:endParaRPr lang="cs-CZ" dirty="0"/>
        </a:p>
      </dgm:t>
    </dgm:pt>
    <dgm:pt modelId="{127DDBD0-8FE8-46D4-AD09-080E950CB384}" type="parTrans" cxnId="{049F80D8-F418-4175-8FB8-2502572E2AE6}">
      <dgm:prSet/>
      <dgm:spPr/>
      <dgm:t>
        <a:bodyPr/>
        <a:lstStyle/>
        <a:p>
          <a:endParaRPr lang="cs-CZ"/>
        </a:p>
      </dgm:t>
    </dgm:pt>
    <dgm:pt modelId="{732BBA75-546B-4E12-A52F-B8B240005A4B}" type="sibTrans" cxnId="{049F80D8-F418-4175-8FB8-2502572E2AE6}">
      <dgm:prSet/>
      <dgm:spPr/>
      <dgm:t>
        <a:bodyPr/>
        <a:lstStyle/>
        <a:p>
          <a:endParaRPr lang="cs-CZ"/>
        </a:p>
      </dgm:t>
    </dgm:pt>
    <dgm:pt modelId="{E90A2A37-FA03-4389-8D31-9EADB311675E}">
      <dgm:prSet phldrT="[Text]"/>
      <dgm:spPr/>
      <dgm:t>
        <a:bodyPr/>
        <a:lstStyle/>
        <a:p>
          <a:r>
            <a:rPr lang="cs-CZ" dirty="0" smtClean="0"/>
            <a:t>63 – 30 =		36 – 30 =</a:t>
          </a:r>
          <a:endParaRPr lang="cs-CZ" dirty="0"/>
        </a:p>
      </dgm:t>
    </dgm:pt>
    <dgm:pt modelId="{26217AFA-D072-4A0F-874F-35943486364A}" type="parTrans" cxnId="{96BF8F13-348B-4DC8-82CC-199FEC5F07D8}">
      <dgm:prSet/>
      <dgm:spPr/>
      <dgm:t>
        <a:bodyPr/>
        <a:lstStyle/>
        <a:p>
          <a:endParaRPr lang="cs-CZ"/>
        </a:p>
      </dgm:t>
    </dgm:pt>
    <dgm:pt modelId="{0421DCD9-7410-4408-855B-8BD708E42A2D}" type="sibTrans" cxnId="{96BF8F13-348B-4DC8-82CC-199FEC5F07D8}">
      <dgm:prSet/>
      <dgm:spPr/>
      <dgm:t>
        <a:bodyPr/>
        <a:lstStyle/>
        <a:p>
          <a:endParaRPr lang="cs-CZ"/>
        </a:p>
      </dgm:t>
    </dgm:pt>
    <dgm:pt modelId="{D761D0E0-B84A-4601-8BE0-4616C6FBA3AE}">
      <dgm:prSet phldrT="[Text]"/>
      <dgm:spPr/>
      <dgm:t>
        <a:bodyPr/>
        <a:lstStyle/>
        <a:p>
          <a:r>
            <a:rPr lang="cs-CZ" dirty="0" smtClean="0"/>
            <a:t>55 – 40 =		29 – 10 =</a:t>
          </a:r>
          <a:endParaRPr lang="cs-CZ" dirty="0"/>
        </a:p>
      </dgm:t>
    </dgm:pt>
    <dgm:pt modelId="{0D3C2CE9-DB3B-4BFF-AA17-9CD1737D40B1}" type="parTrans" cxnId="{E10C5226-91E9-4442-9811-BFFF01210F37}">
      <dgm:prSet/>
      <dgm:spPr/>
      <dgm:t>
        <a:bodyPr/>
        <a:lstStyle/>
        <a:p>
          <a:endParaRPr lang="cs-CZ"/>
        </a:p>
      </dgm:t>
    </dgm:pt>
    <dgm:pt modelId="{31EDB9A3-C7F8-40C6-B7D1-F03E5DA71854}" type="sibTrans" cxnId="{E10C5226-91E9-4442-9811-BFFF01210F37}">
      <dgm:prSet/>
      <dgm:spPr/>
      <dgm:t>
        <a:bodyPr/>
        <a:lstStyle/>
        <a:p>
          <a:endParaRPr lang="cs-CZ"/>
        </a:p>
      </dgm:t>
    </dgm:pt>
    <dgm:pt modelId="{7998048E-1D47-42B9-9E46-34F30575B5A1}" type="pres">
      <dgm:prSet presAssocID="{A524392A-0783-4920-BBFD-7C9A229297F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C5B3077E-5071-4F1B-8F70-4C93DB6C7BFA}" type="pres">
      <dgm:prSet presAssocID="{3C41FE77-A8FA-44EC-822F-F82441DB27AA}" presName="parenttextcomposite" presStyleCnt="0"/>
      <dgm:spPr/>
    </dgm:pt>
    <dgm:pt modelId="{6B57C117-E8C7-4F7D-A33E-CABC90D03C09}" type="pres">
      <dgm:prSet presAssocID="{3C41FE77-A8FA-44EC-822F-F82441DB27AA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8B8AB7-6924-4B95-9C18-AC42CC3BBB27}" type="pres">
      <dgm:prSet presAssocID="{3C41FE77-A8FA-44EC-822F-F82441DB27AA}" presName="composite" presStyleCnt="0"/>
      <dgm:spPr/>
    </dgm:pt>
    <dgm:pt modelId="{DE513DC2-AE90-4DEC-AB9D-792383ED83AF}" type="pres">
      <dgm:prSet presAssocID="{3C41FE77-A8FA-44EC-822F-F82441DB27AA}" presName="chevron1" presStyleLbl="alignNode1" presStyleIdx="0" presStyleCnt="21"/>
      <dgm:spPr/>
    </dgm:pt>
    <dgm:pt modelId="{C40B7861-5E5B-42DA-A850-0CC216A4F16B}" type="pres">
      <dgm:prSet presAssocID="{3C41FE77-A8FA-44EC-822F-F82441DB27AA}" presName="chevron2" presStyleLbl="alignNode1" presStyleIdx="1" presStyleCnt="21"/>
      <dgm:spPr/>
    </dgm:pt>
    <dgm:pt modelId="{E5C38627-2C22-4434-A807-66BBE701AC08}" type="pres">
      <dgm:prSet presAssocID="{3C41FE77-A8FA-44EC-822F-F82441DB27AA}" presName="chevron3" presStyleLbl="alignNode1" presStyleIdx="2" presStyleCnt="21"/>
      <dgm:spPr/>
    </dgm:pt>
    <dgm:pt modelId="{FC4A22F7-98B3-4565-BFB4-82C85B5BA4B9}" type="pres">
      <dgm:prSet presAssocID="{3C41FE77-A8FA-44EC-822F-F82441DB27AA}" presName="chevron4" presStyleLbl="alignNode1" presStyleIdx="3" presStyleCnt="21"/>
      <dgm:spPr/>
    </dgm:pt>
    <dgm:pt modelId="{9EECBC5C-2FE3-4F15-B849-7FB66960B08C}" type="pres">
      <dgm:prSet presAssocID="{3C41FE77-A8FA-44EC-822F-F82441DB27AA}" presName="chevron5" presStyleLbl="alignNode1" presStyleIdx="4" presStyleCnt="21"/>
      <dgm:spPr/>
    </dgm:pt>
    <dgm:pt modelId="{38C8FF59-F2ED-4FF6-A376-81A33E73AD9E}" type="pres">
      <dgm:prSet presAssocID="{3C41FE77-A8FA-44EC-822F-F82441DB27AA}" presName="chevron6" presStyleLbl="alignNode1" presStyleIdx="5" presStyleCnt="21"/>
      <dgm:spPr/>
    </dgm:pt>
    <dgm:pt modelId="{55C387DD-BC1C-4F5F-A12D-E8E4B75ACA9F}" type="pres">
      <dgm:prSet presAssocID="{3C41FE77-A8FA-44EC-822F-F82441DB27AA}" presName="chevron7" presStyleLbl="alignNode1" presStyleIdx="6" presStyleCnt="21"/>
      <dgm:spPr/>
    </dgm:pt>
    <dgm:pt modelId="{0670E3EC-B057-497F-B782-5BB36622CFB3}" type="pres">
      <dgm:prSet presAssocID="{3C41FE77-A8FA-44EC-822F-F82441DB27AA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FF2254-00C8-48C3-8E40-BBADCA70F8B1}" type="pres">
      <dgm:prSet presAssocID="{D2D89BDE-FA72-41DC-BD4F-67D7DE5311E7}" presName="sibTrans" presStyleCnt="0"/>
      <dgm:spPr/>
    </dgm:pt>
    <dgm:pt modelId="{9CFF0E63-0D6E-4706-B514-C7CF7413E375}" type="pres">
      <dgm:prSet presAssocID="{203C43A3-6552-4DF0-B415-5E12DBE4DF8A}" presName="parenttextcomposite" presStyleCnt="0"/>
      <dgm:spPr/>
    </dgm:pt>
    <dgm:pt modelId="{79D22D0F-D15C-4D22-A130-ABCF66B78D4E}" type="pres">
      <dgm:prSet presAssocID="{203C43A3-6552-4DF0-B415-5E12DBE4DF8A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01B93A-4E7A-4C07-9651-C70D0D202C8F}" type="pres">
      <dgm:prSet presAssocID="{203C43A3-6552-4DF0-B415-5E12DBE4DF8A}" presName="composite" presStyleCnt="0"/>
      <dgm:spPr/>
    </dgm:pt>
    <dgm:pt modelId="{B521F831-675B-466C-BBA1-8B4E40B7181D}" type="pres">
      <dgm:prSet presAssocID="{203C43A3-6552-4DF0-B415-5E12DBE4DF8A}" presName="chevron1" presStyleLbl="alignNode1" presStyleIdx="7" presStyleCnt="21"/>
      <dgm:spPr/>
    </dgm:pt>
    <dgm:pt modelId="{42A4EBA6-F5F3-4362-9AB0-89636A4BCC8A}" type="pres">
      <dgm:prSet presAssocID="{203C43A3-6552-4DF0-B415-5E12DBE4DF8A}" presName="chevron2" presStyleLbl="alignNode1" presStyleIdx="8" presStyleCnt="21"/>
      <dgm:spPr/>
    </dgm:pt>
    <dgm:pt modelId="{5A6F455E-C57D-43C4-AE86-3BAC46A3A2EC}" type="pres">
      <dgm:prSet presAssocID="{203C43A3-6552-4DF0-B415-5E12DBE4DF8A}" presName="chevron3" presStyleLbl="alignNode1" presStyleIdx="9" presStyleCnt="21"/>
      <dgm:spPr/>
    </dgm:pt>
    <dgm:pt modelId="{594AFC6B-D54A-4290-8D66-666068FA5DAD}" type="pres">
      <dgm:prSet presAssocID="{203C43A3-6552-4DF0-B415-5E12DBE4DF8A}" presName="chevron4" presStyleLbl="alignNode1" presStyleIdx="10" presStyleCnt="21"/>
      <dgm:spPr/>
    </dgm:pt>
    <dgm:pt modelId="{0913E964-861E-43B1-A08D-2FD7A36798DD}" type="pres">
      <dgm:prSet presAssocID="{203C43A3-6552-4DF0-B415-5E12DBE4DF8A}" presName="chevron5" presStyleLbl="alignNode1" presStyleIdx="11" presStyleCnt="21"/>
      <dgm:spPr/>
    </dgm:pt>
    <dgm:pt modelId="{7955544C-45D8-4D2E-A8C4-406E7017AAD6}" type="pres">
      <dgm:prSet presAssocID="{203C43A3-6552-4DF0-B415-5E12DBE4DF8A}" presName="chevron6" presStyleLbl="alignNode1" presStyleIdx="12" presStyleCnt="21"/>
      <dgm:spPr/>
    </dgm:pt>
    <dgm:pt modelId="{12660B59-77C6-4667-97A6-45349B586861}" type="pres">
      <dgm:prSet presAssocID="{203C43A3-6552-4DF0-B415-5E12DBE4DF8A}" presName="chevron7" presStyleLbl="alignNode1" presStyleIdx="13" presStyleCnt="21"/>
      <dgm:spPr/>
    </dgm:pt>
    <dgm:pt modelId="{438EFC41-AED3-47EB-AC32-B35E19F177ED}" type="pres">
      <dgm:prSet presAssocID="{203C43A3-6552-4DF0-B415-5E12DBE4DF8A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8A27D-FCE1-455E-8972-11ED2F4E9EFC}" type="pres">
      <dgm:prSet presAssocID="{EC9BB2E9-78FA-4313-BE44-F8C83E780CA8}" presName="sibTrans" presStyleCnt="0"/>
      <dgm:spPr/>
    </dgm:pt>
    <dgm:pt modelId="{275CEC3E-20C8-469C-B643-5417CB55FB0E}" type="pres">
      <dgm:prSet presAssocID="{E90A2A37-FA03-4389-8D31-9EADB311675E}" presName="parenttextcomposite" presStyleCnt="0"/>
      <dgm:spPr/>
    </dgm:pt>
    <dgm:pt modelId="{79B2CBB3-6DB7-4CFD-9157-29EA3E42B83B}" type="pres">
      <dgm:prSet presAssocID="{E90A2A37-FA03-4389-8D31-9EADB311675E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CC8CA1-1853-4EB5-BD9D-EC5850B68E76}" type="pres">
      <dgm:prSet presAssocID="{E90A2A37-FA03-4389-8D31-9EADB311675E}" presName="composite" presStyleCnt="0"/>
      <dgm:spPr/>
    </dgm:pt>
    <dgm:pt modelId="{1D18F551-9AA2-45C5-8D63-A49FEDAD37D7}" type="pres">
      <dgm:prSet presAssocID="{E90A2A37-FA03-4389-8D31-9EADB311675E}" presName="chevron1" presStyleLbl="alignNode1" presStyleIdx="14" presStyleCnt="21"/>
      <dgm:spPr/>
    </dgm:pt>
    <dgm:pt modelId="{14F88968-AB6D-473C-98A1-F2FDA7B44062}" type="pres">
      <dgm:prSet presAssocID="{E90A2A37-FA03-4389-8D31-9EADB311675E}" presName="chevron2" presStyleLbl="alignNode1" presStyleIdx="15" presStyleCnt="21"/>
      <dgm:spPr/>
    </dgm:pt>
    <dgm:pt modelId="{1BBDE36F-D12A-4A18-BC81-B589F1E8B518}" type="pres">
      <dgm:prSet presAssocID="{E90A2A37-FA03-4389-8D31-9EADB311675E}" presName="chevron3" presStyleLbl="alignNode1" presStyleIdx="16" presStyleCnt="21"/>
      <dgm:spPr/>
    </dgm:pt>
    <dgm:pt modelId="{99B525AF-CF4E-4163-B93B-E39806B827DA}" type="pres">
      <dgm:prSet presAssocID="{E90A2A37-FA03-4389-8D31-9EADB311675E}" presName="chevron4" presStyleLbl="alignNode1" presStyleIdx="17" presStyleCnt="21"/>
      <dgm:spPr/>
    </dgm:pt>
    <dgm:pt modelId="{FD505376-2A28-4EEF-83D7-5FD9D3B147D9}" type="pres">
      <dgm:prSet presAssocID="{E90A2A37-FA03-4389-8D31-9EADB311675E}" presName="chevron5" presStyleLbl="alignNode1" presStyleIdx="18" presStyleCnt="21"/>
      <dgm:spPr/>
    </dgm:pt>
    <dgm:pt modelId="{F5E84D60-B13E-4107-AB6D-CB9ED1A73122}" type="pres">
      <dgm:prSet presAssocID="{E90A2A37-FA03-4389-8D31-9EADB311675E}" presName="chevron6" presStyleLbl="alignNode1" presStyleIdx="19" presStyleCnt="21"/>
      <dgm:spPr/>
    </dgm:pt>
    <dgm:pt modelId="{431FD247-BD8E-4C82-AED7-0B740C6040B5}" type="pres">
      <dgm:prSet presAssocID="{E90A2A37-FA03-4389-8D31-9EADB311675E}" presName="chevron7" presStyleLbl="alignNode1" presStyleIdx="20" presStyleCnt="21"/>
      <dgm:spPr/>
    </dgm:pt>
    <dgm:pt modelId="{7C12B9A4-2C0A-41FB-92BA-37BD92E7E725}" type="pres">
      <dgm:prSet presAssocID="{E90A2A37-FA03-4389-8D31-9EADB311675E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51F37D-0F09-42D0-8AB2-B4DE81CF7C2C}" type="presOf" srcId="{3C41FE77-A8FA-44EC-822F-F82441DB27AA}" destId="{6B57C117-E8C7-4F7D-A33E-CABC90D03C09}" srcOrd="0" destOrd="0" presId="urn:microsoft.com/office/officeart/2008/layout/VerticalAccentList"/>
    <dgm:cxn modelId="{B95673CE-045D-45E6-A25F-03792C641DED}" srcId="{A524392A-0783-4920-BBFD-7C9A229297FF}" destId="{3C41FE77-A8FA-44EC-822F-F82441DB27AA}" srcOrd="0" destOrd="0" parTransId="{BCBFB13A-BC97-44EC-BC36-FD970348046A}" sibTransId="{D2D89BDE-FA72-41DC-BD4F-67D7DE5311E7}"/>
    <dgm:cxn modelId="{578C08FC-2CDE-47EE-B7D4-12FCD76CA9FC}" type="presOf" srcId="{E90A2A37-FA03-4389-8D31-9EADB311675E}" destId="{79B2CBB3-6DB7-4CFD-9157-29EA3E42B83B}" srcOrd="0" destOrd="0" presId="urn:microsoft.com/office/officeart/2008/layout/VerticalAccentList"/>
    <dgm:cxn modelId="{96BF8F13-348B-4DC8-82CC-199FEC5F07D8}" srcId="{A524392A-0783-4920-BBFD-7C9A229297FF}" destId="{E90A2A37-FA03-4389-8D31-9EADB311675E}" srcOrd="2" destOrd="0" parTransId="{26217AFA-D072-4A0F-874F-35943486364A}" sibTransId="{0421DCD9-7410-4408-855B-8BD708E42A2D}"/>
    <dgm:cxn modelId="{E10C5226-91E9-4442-9811-BFFF01210F37}" srcId="{E90A2A37-FA03-4389-8D31-9EADB311675E}" destId="{D761D0E0-B84A-4601-8BE0-4616C6FBA3AE}" srcOrd="0" destOrd="0" parTransId="{0D3C2CE9-DB3B-4BFF-AA17-9CD1737D40B1}" sibTransId="{31EDB9A3-C7F8-40C6-B7D1-F03E5DA71854}"/>
    <dgm:cxn modelId="{049F80D8-F418-4175-8FB8-2502572E2AE6}" srcId="{203C43A3-6552-4DF0-B415-5E12DBE4DF8A}" destId="{A87E75E6-375D-4227-BA40-A4779A4A93DF}" srcOrd="0" destOrd="0" parTransId="{127DDBD0-8FE8-46D4-AD09-080E950CB384}" sibTransId="{732BBA75-546B-4E12-A52F-B8B240005A4B}"/>
    <dgm:cxn modelId="{84D6FFF0-59CA-4DE0-BA22-26C189D22B3A}" type="presOf" srcId="{203C43A3-6552-4DF0-B415-5E12DBE4DF8A}" destId="{79D22D0F-D15C-4D22-A130-ABCF66B78D4E}" srcOrd="0" destOrd="0" presId="urn:microsoft.com/office/officeart/2008/layout/VerticalAccentList"/>
    <dgm:cxn modelId="{783D6E22-BF41-4EC0-A09F-EB61686AFAFB}" type="presOf" srcId="{A87E75E6-375D-4227-BA40-A4779A4A93DF}" destId="{438EFC41-AED3-47EB-AC32-B35E19F177ED}" srcOrd="0" destOrd="0" presId="urn:microsoft.com/office/officeart/2008/layout/VerticalAccentList"/>
    <dgm:cxn modelId="{F0E43D0A-98AE-4065-8E7B-C2496249E1F7}" type="presOf" srcId="{D761D0E0-B84A-4601-8BE0-4616C6FBA3AE}" destId="{7C12B9A4-2C0A-41FB-92BA-37BD92E7E725}" srcOrd="0" destOrd="0" presId="urn:microsoft.com/office/officeart/2008/layout/VerticalAccentList"/>
    <dgm:cxn modelId="{35A265F8-F141-4927-8267-077E38BD3EF5}" type="presOf" srcId="{A524392A-0783-4920-BBFD-7C9A229297FF}" destId="{7998048E-1D47-42B9-9E46-34F30575B5A1}" srcOrd="0" destOrd="0" presId="urn:microsoft.com/office/officeart/2008/layout/VerticalAccentList"/>
    <dgm:cxn modelId="{3ED37C0E-EC15-48DD-9501-A0C5F4FED94D}" type="presOf" srcId="{8F862879-C6CF-4C78-85EB-C4E0BD5ECC51}" destId="{0670E3EC-B057-497F-B782-5BB36622CFB3}" srcOrd="0" destOrd="0" presId="urn:microsoft.com/office/officeart/2008/layout/VerticalAccentList"/>
    <dgm:cxn modelId="{EFE36894-01FF-4870-B9AB-F31AD0636334}" srcId="{A524392A-0783-4920-BBFD-7C9A229297FF}" destId="{203C43A3-6552-4DF0-B415-5E12DBE4DF8A}" srcOrd="1" destOrd="0" parTransId="{9348A1B4-B79B-4D47-8D3D-EA61D36BCE69}" sibTransId="{EC9BB2E9-78FA-4313-BE44-F8C83E780CA8}"/>
    <dgm:cxn modelId="{00A76A34-B82F-41AF-AF7E-0D654CDC7C32}" srcId="{3C41FE77-A8FA-44EC-822F-F82441DB27AA}" destId="{8F862879-C6CF-4C78-85EB-C4E0BD5ECC51}" srcOrd="0" destOrd="0" parTransId="{88ED7AA3-6983-4E60-A541-653E12C0F629}" sibTransId="{90F14BC2-5014-420B-B109-87CE646BB986}"/>
    <dgm:cxn modelId="{B65C03DD-8019-4624-814C-E6A7BD42D4CD}" type="presParOf" srcId="{7998048E-1D47-42B9-9E46-34F30575B5A1}" destId="{C5B3077E-5071-4F1B-8F70-4C93DB6C7BFA}" srcOrd="0" destOrd="0" presId="urn:microsoft.com/office/officeart/2008/layout/VerticalAccentList"/>
    <dgm:cxn modelId="{9001D4AC-62CD-41EA-83A3-31BD7E08BD63}" type="presParOf" srcId="{C5B3077E-5071-4F1B-8F70-4C93DB6C7BFA}" destId="{6B57C117-E8C7-4F7D-A33E-CABC90D03C09}" srcOrd="0" destOrd="0" presId="urn:microsoft.com/office/officeart/2008/layout/VerticalAccentList"/>
    <dgm:cxn modelId="{9FA9D26A-58AD-4BD4-AC8D-19374AE87312}" type="presParOf" srcId="{7998048E-1D47-42B9-9E46-34F30575B5A1}" destId="{A18B8AB7-6924-4B95-9C18-AC42CC3BBB27}" srcOrd="1" destOrd="0" presId="urn:microsoft.com/office/officeart/2008/layout/VerticalAccentList"/>
    <dgm:cxn modelId="{60C699E5-C386-4970-9F43-A52CCCAB32C2}" type="presParOf" srcId="{A18B8AB7-6924-4B95-9C18-AC42CC3BBB27}" destId="{DE513DC2-AE90-4DEC-AB9D-792383ED83AF}" srcOrd="0" destOrd="0" presId="urn:microsoft.com/office/officeart/2008/layout/VerticalAccentList"/>
    <dgm:cxn modelId="{56664D75-AE8C-4D1B-B3E0-0D8756CA448A}" type="presParOf" srcId="{A18B8AB7-6924-4B95-9C18-AC42CC3BBB27}" destId="{C40B7861-5E5B-42DA-A850-0CC216A4F16B}" srcOrd="1" destOrd="0" presId="urn:microsoft.com/office/officeart/2008/layout/VerticalAccentList"/>
    <dgm:cxn modelId="{A7D5B604-18B1-4307-BD52-4E950BD9DC81}" type="presParOf" srcId="{A18B8AB7-6924-4B95-9C18-AC42CC3BBB27}" destId="{E5C38627-2C22-4434-A807-66BBE701AC08}" srcOrd="2" destOrd="0" presId="urn:microsoft.com/office/officeart/2008/layout/VerticalAccentList"/>
    <dgm:cxn modelId="{000BE7B7-646A-4D14-A3C2-1E481AA7C6AE}" type="presParOf" srcId="{A18B8AB7-6924-4B95-9C18-AC42CC3BBB27}" destId="{FC4A22F7-98B3-4565-BFB4-82C85B5BA4B9}" srcOrd="3" destOrd="0" presId="urn:microsoft.com/office/officeart/2008/layout/VerticalAccentList"/>
    <dgm:cxn modelId="{4B438E40-0714-40CA-9522-9D7257B07CB4}" type="presParOf" srcId="{A18B8AB7-6924-4B95-9C18-AC42CC3BBB27}" destId="{9EECBC5C-2FE3-4F15-B849-7FB66960B08C}" srcOrd="4" destOrd="0" presId="urn:microsoft.com/office/officeart/2008/layout/VerticalAccentList"/>
    <dgm:cxn modelId="{5363A918-2507-4AE8-8D46-C36DB53421F1}" type="presParOf" srcId="{A18B8AB7-6924-4B95-9C18-AC42CC3BBB27}" destId="{38C8FF59-F2ED-4FF6-A376-81A33E73AD9E}" srcOrd="5" destOrd="0" presId="urn:microsoft.com/office/officeart/2008/layout/VerticalAccentList"/>
    <dgm:cxn modelId="{AFEAB8FC-E26E-49F5-97FC-CD28E854C072}" type="presParOf" srcId="{A18B8AB7-6924-4B95-9C18-AC42CC3BBB27}" destId="{55C387DD-BC1C-4F5F-A12D-E8E4B75ACA9F}" srcOrd="6" destOrd="0" presId="urn:microsoft.com/office/officeart/2008/layout/VerticalAccentList"/>
    <dgm:cxn modelId="{08051EB3-3E62-4C36-A9EF-7C31E3E96899}" type="presParOf" srcId="{A18B8AB7-6924-4B95-9C18-AC42CC3BBB27}" destId="{0670E3EC-B057-497F-B782-5BB36622CFB3}" srcOrd="7" destOrd="0" presId="urn:microsoft.com/office/officeart/2008/layout/VerticalAccentList"/>
    <dgm:cxn modelId="{E260C805-2E34-4F33-B661-20A8AC90E33D}" type="presParOf" srcId="{7998048E-1D47-42B9-9E46-34F30575B5A1}" destId="{8EFF2254-00C8-48C3-8E40-BBADCA70F8B1}" srcOrd="2" destOrd="0" presId="urn:microsoft.com/office/officeart/2008/layout/VerticalAccentList"/>
    <dgm:cxn modelId="{B8677BE6-B7DB-4467-9919-AA00C23B1565}" type="presParOf" srcId="{7998048E-1D47-42B9-9E46-34F30575B5A1}" destId="{9CFF0E63-0D6E-4706-B514-C7CF7413E375}" srcOrd="3" destOrd="0" presId="urn:microsoft.com/office/officeart/2008/layout/VerticalAccentList"/>
    <dgm:cxn modelId="{9C5022AB-7BB4-4C4F-A538-7C437925E62A}" type="presParOf" srcId="{9CFF0E63-0D6E-4706-B514-C7CF7413E375}" destId="{79D22D0F-D15C-4D22-A130-ABCF66B78D4E}" srcOrd="0" destOrd="0" presId="urn:microsoft.com/office/officeart/2008/layout/VerticalAccentList"/>
    <dgm:cxn modelId="{D52B19FD-5CC6-4AD4-BC03-63E08F8D022E}" type="presParOf" srcId="{7998048E-1D47-42B9-9E46-34F30575B5A1}" destId="{B501B93A-4E7A-4C07-9651-C70D0D202C8F}" srcOrd="4" destOrd="0" presId="urn:microsoft.com/office/officeart/2008/layout/VerticalAccentList"/>
    <dgm:cxn modelId="{FBAE3DB2-8B33-471F-BE53-D46EB931B4B2}" type="presParOf" srcId="{B501B93A-4E7A-4C07-9651-C70D0D202C8F}" destId="{B521F831-675B-466C-BBA1-8B4E40B7181D}" srcOrd="0" destOrd="0" presId="urn:microsoft.com/office/officeart/2008/layout/VerticalAccentList"/>
    <dgm:cxn modelId="{C10E2763-BD7A-4CCD-A0DB-5507BB177E22}" type="presParOf" srcId="{B501B93A-4E7A-4C07-9651-C70D0D202C8F}" destId="{42A4EBA6-F5F3-4362-9AB0-89636A4BCC8A}" srcOrd="1" destOrd="0" presId="urn:microsoft.com/office/officeart/2008/layout/VerticalAccentList"/>
    <dgm:cxn modelId="{DCD8E14D-6281-45F5-BBA3-E8C0EA62D20B}" type="presParOf" srcId="{B501B93A-4E7A-4C07-9651-C70D0D202C8F}" destId="{5A6F455E-C57D-43C4-AE86-3BAC46A3A2EC}" srcOrd="2" destOrd="0" presId="urn:microsoft.com/office/officeart/2008/layout/VerticalAccentList"/>
    <dgm:cxn modelId="{1C88A67F-4A7C-47EC-ABD2-DD7782850EA2}" type="presParOf" srcId="{B501B93A-4E7A-4C07-9651-C70D0D202C8F}" destId="{594AFC6B-D54A-4290-8D66-666068FA5DAD}" srcOrd="3" destOrd="0" presId="urn:microsoft.com/office/officeart/2008/layout/VerticalAccentList"/>
    <dgm:cxn modelId="{4A8988CE-02E3-4FDB-A89E-5434BDB41712}" type="presParOf" srcId="{B501B93A-4E7A-4C07-9651-C70D0D202C8F}" destId="{0913E964-861E-43B1-A08D-2FD7A36798DD}" srcOrd="4" destOrd="0" presId="urn:microsoft.com/office/officeart/2008/layout/VerticalAccentList"/>
    <dgm:cxn modelId="{9F5E3519-2DD1-4843-881B-BD9F535B7445}" type="presParOf" srcId="{B501B93A-4E7A-4C07-9651-C70D0D202C8F}" destId="{7955544C-45D8-4D2E-A8C4-406E7017AAD6}" srcOrd="5" destOrd="0" presId="urn:microsoft.com/office/officeart/2008/layout/VerticalAccentList"/>
    <dgm:cxn modelId="{B0B046F5-598A-4B72-BDE7-786C955E878B}" type="presParOf" srcId="{B501B93A-4E7A-4C07-9651-C70D0D202C8F}" destId="{12660B59-77C6-4667-97A6-45349B586861}" srcOrd="6" destOrd="0" presId="urn:microsoft.com/office/officeart/2008/layout/VerticalAccentList"/>
    <dgm:cxn modelId="{1A3D0729-FEB6-47FD-9B63-DC54ED4F59BD}" type="presParOf" srcId="{B501B93A-4E7A-4C07-9651-C70D0D202C8F}" destId="{438EFC41-AED3-47EB-AC32-B35E19F177ED}" srcOrd="7" destOrd="0" presId="urn:microsoft.com/office/officeart/2008/layout/VerticalAccentList"/>
    <dgm:cxn modelId="{03DA1919-D804-46F1-A9C1-2DE65FAF9D3A}" type="presParOf" srcId="{7998048E-1D47-42B9-9E46-34F30575B5A1}" destId="{5F78A27D-FCE1-455E-8972-11ED2F4E9EFC}" srcOrd="5" destOrd="0" presId="urn:microsoft.com/office/officeart/2008/layout/VerticalAccentList"/>
    <dgm:cxn modelId="{C0B25A6B-590C-4921-A826-932CD6A3397B}" type="presParOf" srcId="{7998048E-1D47-42B9-9E46-34F30575B5A1}" destId="{275CEC3E-20C8-469C-B643-5417CB55FB0E}" srcOrd="6" destOrd="0" presId="urn:microsoft.com/office/officeart/2008/layout/VerticalAccentList"/>
    <dgm:cxn modelId="{EA7BE9D9-E03F-43B0-9D22-22BC56E0CC73}" type="presParOf" srcId="{275CEC3E-20C8-469C-B643-5417CB55FB0E}" destId="{79B2CBB3-6DB7-4CFD-9157-29EA3E42B83B}" srcOrd="0" destOrd="0" presId="urn:microsoft.com/office/officeart/2008/layout/VerticalAccentList"/>
    <dgm:cxn modelId="{DFA02B9B-7F55-4B4D-913C-38F353255619}" type="presParOf" srcId="{7998048E-1D47-42B9-9E46-34F30575B5A1}" destId="{BCCC8CA1-1853-4EB5-BD9D-EC5850B68E76}" srcOrd="7" destOrd="0" presId="urn:microsoft.com/office/officeart/2008/layout/VerticalAccentList"/>
    <dgm:cxn modelId="{04E09201-AF7A-4316-8F72-DDE568017735}" type="presParOf" srcId="{BCCC8CA1-1853-4EB5-BD9D-EC5850B68E76}" destId="{1D18F551-9AA2-45C5-8D63-A49FEDAD37D7}" srcOrd="0" destOrd="0" presId="urn:microsoft.com/office/officeart/2008/layout/VerticalAccentList"/>
    <dgm:cxn modelId="{EE83E7AD-2567-42D3-A80E-0A4AB7FEA6A2}" type="presParOf" srcId="{BCCC8CA1-1853-4EB5-BD9D-EC5850B68E76}" destId="{14F88968-AB6D-473C-98A1-F2FDA7B44062}" srcOrd="1" destOrd="0" presId="urn:microsoft.com/office/officeart/2008/layout/VerticalAccentList"/>
    <dgm:cxn modelId="{4354C33F-E985-40BC-8ED9-D3BCF087BB51}" type="presParOf" srcId="{BCCC8CA1-1853-4EB5-BD9D-EC5850B68E76}" destId="{1BBDE36F-D12A-4A18-BC81-B589F1E8B518}" srcOrd="2" destOrd="0" presId="urn:microsoft.com/office/officeart/2008/layout/VerticalAccentList"/>
    <dgm:cxn modelId="{FCA1B09C-BC4D-45C2-8AC9-511F5E011D1F}" type="presParOf" srcId="{BCCC8CA1-1853-4EB5-BD9D-EC5850B68E76}" destId="{99B525AF-CF4E-4163-B93B-E39806B827DA}" srcOrd="3" destOrd="0" presId="urn:microsoft.com/office/officeart/2008/layout/VerticalAccentList"/>
    <dgm:cxn modelId="{2D40B4E7-228B-40B1-9296-97E30380C3ED}" type="presParOf" srcId="{BCCC8CA1-1853-4EB5-BD9D-EC5850B68E76}" destId="{FD505376-2A28-4EEF-83D7-5FD9D3B147D9}" srcOrd="4" destOrd="0" presId="urn:microsoft.com/office/officeart/2008/layout/VerticalAccentList"/>
    <dgm:cxn modelId="{0B5B2501-72A3-4B81-A5E1-60FF4177367F}" type="presParOf" srcId="{BCCC8CA1-1853-4EB5-BD9D-EC5850B68E76}" destId="{F5E84D60-B13E-4107-AB6D-CB9ED1A73122}" srcOrd="5" destOrd="0" presId="urn:microsoft.com/office/officeart/2008/layout/VerticalAccentList"/>
    <dgm:cxn modelId="{A8A8BDB1-8AC6-4772-A871-11536D512AD2}" type="presParOf" srcId="{BCCC8CA1-1853-4EB5-BD9D-EC5850B68E76}" destId="{431FD247-BD8E-4C82-AED7-0B740C6040B5}" srcOrd="6" destOrd="0" presId="urn:microsoft.com/office/officeart/2008/layout/VerticalAccentList"/>
    <dgm:cxn modelId="{423A9238-C38F-490B-9256-EBA8532CC93C}" type="presParOf" srcId="{BCCC8CA1-1853-4EB5-BD9D-EC5850B68E76}" destId="{7C12B9A4-2C0A-41FB-92BA-37BD92E7E725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BFAEEED-C4ED-4E8E-97F7-0AABF60F40CE}" type="doc">
      <dgm:prSet loTypeId="urn:microsoft.com/office/officeart/2005/8/layout/lProcess1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8BAD6C2E-DF1E-44BD-8E7A-C1FB58354EFB}">
      <dgm:prSet phldrT="[Text]"/>
      <dgm:spPr/>
      <dgm:t>
        <a:bodyPr/>
        <a:lstStyle/>
        <a:p>
          <a:r>
            <a:rPr lang="cs-CZ" dirty="0" smtClean="0"/>
            <a:t>62 – 9 =</a:t>
          </a:r>
          <a:endParaRPr lang="cs-CZ" dirty="0"/>
        </a:p>
      </dgm:t>
    </dgm:pt>
    <dgm:pt modelId="{D94FA390-383A-48AE-AF49-7DCB18777935}" type="parTrans" cxnId="{42C9356C-7F2C-49B0-93F2-739A51960331}">
      <dgm:prSet/>
      <dgm:spPr/>
      <dgm:t>
        <a:bodyPr/>
        <a:lstStyle/>
        <a:p>
          <a:endParaRPr lang="cs-CZ"/>
        </a:p>
      </dgm:t>
    </dgm:pt>
    <dgm:pt modelId="{284C3382-7464-4121-A2AC-50E1129BAFEB}" type="sibTrans" cxnId="{42C9356C-7F2C-49B0-93F2-739A51960331}">
      <dgm:prSet/>
      <dgm:spPr/>
      <dgm:t>
        <a:bodyPr/>
        <a:lstStyle/>
        <a:p>
          <a:endParaRPr lang="cs-CZ"/>
        </a:p>
      </dgm:t>
    </dgm:pt>
    <dgm:pt modelId="{68030A1E-3398-4F39-A47E-F1EB717B1185}">
      <dgm:prSet phldrT="[Text]"/>
      <dgm:spPr/>
      <dgm:t>
        <a:bodyPr/>
        <a:lstStyle/>
        <a:p>
          <a:r>
            <a:rPr lang="cs-CZ" dirty="0" smtClean="0"/>
            <a:t>84 – 7 =</a:t>
          </a:r>
          <a:endParaRPr lang="cs-CZ" dirty="0"/>
        </a:p>
      </dgm:t>
    </dgm:pt>
    <dgm:pt modelId="{690AD7AA-C75D-41B9-8BC0-2D6A012227D4}" type="parTrans" cxnId="{B8F2CD91-8CF9-4CAB-8FAF-2AE693751C68}">
      <dgm:prSet/>
      <dgm:spPr/>
      <dgm:t>
        <a:bodyPr/>
        <a:lstStyle/>
        <a:p>
          <a:endParaRPr lang="cs-CZ"/>
        </a:p>
      </dgm:t>
    </dgm:pt>
    <dgm:pt modelId="{609595F0-1B22-4390-8E0F-FF69BD636909}" type="sibTrans" cxnId="{B8F2CD91-8CF9-4CAB-8FAF-2AE693751C68}">
      <dgm:prSet/>
      <dgm:spPr/>
      <dgm:t>
        <a:bodyPr/>
        <a:lstStyle/>
        <a:p>
          <a:endParaRPr lang="cs-CZ"/>
        </a:p>
      </dgm:t>
    </dgm:pt>
    <dgm:pt modelId="{1E4A0B5E-AB4B-4BE7-A755-F391D65244C4}">
      <dgm:prSet phldrT="[Text]"/>
      <dgm:spPr/>
      <dgm:t>
        <a:bodyPr/>
        <a:lstStyle/>
        <a:p>
          <a:r>
            <a:rPr lang="cs-CZ" dirty="0" smtClean="0"/>
            <a:t>83 – 8 =</a:t>
          </a:r>
          <a:endParaRPr lang="cs-CZ" dirty="0"/>
        </a:p>
      </dgm:t>
    </dgm:pt>
    <dgm:pt modelId="{EB8124EE-3006-4F2C-98C1-0F321D568F90}" type="parTrans" cxnId="{6D0DC011-34BC-4653-B204-9E60E3AAAF11}">
      <dgm:prSet/>
      <dgm:spPr/>
      <dgm:t>
        <a:bodyPr/>
        <a:lstStyle/>
        <a:p>
          <a:endParaRPr lang="cs-CZ"/>
        </a:p>
      </dgm:t>
    </dgm:pt>
    <dgm:pt modelId="{81937274-4E98-4A1C-8279-AEB6AF6F0204}" type="sibTrans" cxnId="{6D0DC011-34BC-4653-B204-9E60E3AAAF11}">
      <dgm:prSet/>
      <dgm:spPr/>
      <dgm:t>
        <a:bodyPr/>
        <a:lstStyle/>
        <a:p>
          <a:endParaRPr lang="cs-CZ"/>
        </a:p>
      </dgm:t>
    </dgm:pt>
    <dgm:pt modelId="{CAA79871-9AB5-47FC-893A-867EB3D5102B}">
      <dgm:prSet phldrT="[Text]"/>
      <dgm:spPr/>
      <dgm:t>
        <a:bodyPr/>
        <a:lstStyle/>
        <a:p>
          <a:r>
            <a:rPr lang="cs-CZ" dirty="0" smtClean="0"/>
            <a:t>85 - 7=</a:t>
          </a:r>
          <a:endParaRPr lang="cs-CZ" dirty="0"/>
        </a:p>
      </dgm:t>
    </dgm:pt>
    <dgm:pt modelId="{D5F8DA00-5597-423F-A166-7D05B320F861}" type="parTrans" cxnId="{1705F5B3-C253-4D8D-A6C1-2D61BA860D09}">
      <dgm:prSet/>
      <dgm:spPr/>
      <dgm:t>
        <a:bodyPr/>
        <a:lstStyle/>
        <a:p>
          <a:endParaRPr lang="cs-CZ"/>
        </a:p>
      </dgm:t>
    </dgm:pt>
    <dgm:pt modelId="{E5B5CA68-0DEB-44F2-99EA-DDEF69E700F0}" type="sibTrans" cxnId="{1705F5B3-C253-4D8D-A6C1-2D61BA860D09}">
      <dgm:prSet/>
      <dgm:spPr/>
      <dgm:t>
        <a:bodyPr/>
        <a:lstStyle/>
        <a:p>
          <a:endParaRPr lang="cs-CZ"/>
        </a:p>
      </dgm:t>
    </dgm:pt>
    <dgm:pt modelId="{319BB56A-A2EA-48AF-9062-65CF2CFA1B0A}">
      <dgm:prSet phldrT="[Text]"/>
      <dgm:spPr/>
      <dgm:t>
        <a:bodyPr/>
        <a:lstStyle/>
        <a:p>
          <a:r>
            <a:rPr lang="cs-CZ" dirty="0" smtClean="0"/>
            <a:t>35 - 8 =</a:t>
          </a:r>
          <a:endParaRPr lang="cs-CZ" dirty="0"/>
        </a:p>
      </dgm:t>
    </dgm:pt>
    <dgm:pt modelId="{A1C5F480-DFE0-4A93-BAF9-1EE1751EFFAD}" type="parTrans" cxnId="{9B290A65-A281-4518-B679-4367F565B530}">
      <dgm:prSet/>
      <dgm:spPr/>
      <dgm:t>
        <a:bodyPr/>
        <a:lstStyle/>
        <a:p>
          <a:endParaRPr lang="cs-CZ"/>
        </a:p>
      </dgm:t>
    </dgm:pt>
    <dgm:pt modelId="{3F0140A3-C114-4EE0-A9CF-1EBFB8D04359}" type="sibTrans" cxnId="{9B290A65-A281-4518-B679-4367F565B530}">
      <dgm:prSet/>
      <dgm:spPr/>
      <dgm:t>
        <a:bodyPr/>
        <a:lstStyle/>
        <a:p>
          <a:endParaRPr lang="cs-CZ"/>
        </a:p>
      </dgm:t>
    </dgm:pt>
    <dgm:pt modelId="{0CE5F889-114B-490B-A479-021116709ED2}">
      <dgm:prSet phldrT="[Text]"/>
      <dgm:spPr/>
      <dgm:t>
        <a:bodyPr/>
        <a:lstStyle/>
        <a:p>
          <a:r>
            <a:rPr lang="cs-CZ" dirty="0" smtClean="0"/>
            <a:t>55 – 9 =</a:t>
          </a:r>
          <a:endParaRPr lang="cs-CZ" dirty="0"/>
        </a:p>
      </dgm:t>
    </dgm:pt>
    <dgm:pt modelId="{C487155B-1928-4568-A5F7-9816DDA439B5}" type="parTrans" cxnId="{D7083208-C915-435F-AFB6-D9D144A5FFE1}">
      <dgm:prSet/>
      <dgm:spPr/>
      <dgm:t>
        <a:bodyPr/>
        <a:lstStyle/>
        <a:p>
          <a:endParaRPr lang="cs-CZ"/>
        </a:p>
      </dgm:t>
    </dgm:pt>
    <dgm:pt modelId="{B402D8A7-E5D2-4064-B9D4-82BB2A27D2B8}" type="sibTrans" cxnId="{D7083208-C915-435F-AFB6-D9D144A5FFE1}">
      <dgm:prSet/>
      <dgm:spPr/>
      <dgm:t>
        <a:bodyPr/>
        <a:lstStyle/>
        <a:p>
          <a:endParaRPr lang="cs-CZ"/>
        </a:p>
      </dgm:t>
    </dgm:pt>
    <dgm:pt modelId="{5E28EF14-B280-44E9-BEFE-D45A06430F4D}">
      <dgm:prSet/>
      <dgm:spPr/>
      <dgm:t>
        <a:bodyPr/>
        <a:lstStyle/>
        <a:p>
          <a:r>
            <a:rPr lang="cs-CZ" dirty="0" smtClean="0"/>
            <a:t>56 – 7 =</a:t>
          </a:r>
          <a:endParaRPr lang="cs-CZ" dirty="0"/>
        </a:p>
      </dgm:t>
    </dgm:pt>
    <dgm:pt modelId="{F5247493-815B-4C4A-AED0-337DE8084EBC}" type="parTrans" cxnId="{86C33F5F-9203-4F84-8489-CD6D680DC784}">
      <dgm:prSet/>
      <dgm:spPr/>
    </dgm:pt>
    <dgm:pt modelId="{D4089BD4-1518-4271-95DC-D4B262CCDA88}" type="sibTrans" cxnId="{86C33F5F-9203-4F84-8489-CD6D680DC784}">
      <dgm:prSet/>
      <dgm:spPr/>
    </dgm:pt>
    <dgm:pt modelId="{482B82FC-E696-4E94-993F-7C418B47184A}">
      <dgm:prSet/>
      <dgm:spPr/>
      <dgm:t>
        <a:bodyPr/>
        <a:lstStyle/>
        <a:p>
          <a:r>
            <a:rPr lang="cs-CZ" dirty="0" smtClean="0"/>
            <a:t>15 – 8 =</a:t>
          </a:r>
          <a:endParaRPr lang="cs-CZ" dirty="0"/>
        </a:p>
      </dgm:t>
    </dgm:pt>
    <dgm:pt modelId="{54BAE17C-AA33-44BF-BCA8-8CED5DC538DC}" type="parTrans" cxnId="{90FF8F10-D332-4676-8CC6-EA5D9A156FEF}">
      <dgm:prSet/>
      <dgm:spPr/>
    </dgm:pt>
    <dgm:pt modelId="{3DDD75BE-932C-4A84-A86D-C0E545771DA4}" type="sibTrans" cxnId="{90FF8F10-D332-4676-8CC6-EA5D9A156FEF}">
      <dgm:prSet/>
      <dgm:spPr/>
    </dgm:pt>
    <dgm:pt modelId="{94AA95CD-002F-413A-BA21-5574EFA09C9D}">
      <dgm:prSet/>
      <dgm:spPr/>
      <dgm:t>
        <a:bodyPr/>
        <a:lstStyle/>
        <a:p>
          <a:r>
            <a:rPr lang="cs-CZ" dirty="0" smtClean="0"/>
            <a:t>26 - 9=</a:t>
          </a:r>
          <a:endParaRPr lang="cs-CZ" dirty="0"/>
        </a:p>
      </dgm:t>
    </dgm:pt>
    <dgm:pt modelId="{06880397-6827-4DB5-BA38-AC448535CAF0}" type="parTrans" cxnId="{598573FE-B1C6-4C2B-B09B-90B0BF2089CB}">
      <dgm:prSet/>
      <dgm:spPr/>
    </dgm:pt>
    <dgm:pt modelId="{01D244E6-9880-4433-8F9A-C3EBE36F88C9}" type="sibTrans" cxnId="{598573FE-B1C6-4C2B-B09B-90B0BF2089CB}">
      <dgm:prSet/>
      <dgm:spPr/>
    </dgm:pt>
    <dgm:pt modelId="{5FC53F74-A212-478C-B7B3-696E48A41F96}">
      <dgm:prSet/>
      <dgm:spPr/>
      <dgm:t>
        <a:bodyPr/>
        <a:lstStyle/>
        <a:p>
          <a:r>
            <a:rPr lang="cs-CZ" dirty="0" smtClean="0"/>
            <a:t>53 – 8 =</a:t>
          </a:r>
          <a:endParaRPr lang="cs-CZ" dirty="0"/>
        </a:p>
      </dgm:t>
    </dgm:pt>
    <dgm:pt modelId="{F42EE7C8-5D80-472E-9422-35C879F3DECC}" type="parTrans" cxnId="{2F08CFFE-F042-4DD7-A801-96D46AA55B23}">
      <dgm:prSet/>
      <dgm:spPr/>
    </dgm:pt>
    <dgm:pt modelId="{FBA41398-51E1-458D-BBA4-6D45BCF07392}" type="sibTrans" cxnId="{2F08CFFE-F042-4DD7-A801-96D46AA55B23}">
      <dgm:prSet/>
      <dgm:spPr/>
    </dgm:pt>
    <dgm:pt modelId="{8576F560-C13C-4562-8B6F-86594F6D5984}">
      <dgm:prSet/>
      <dgm:spPr/>
      <dgm:t>
        <a:bodyPr/>
        <a:lstStyle/>
        <a:p>
          <a:r>
            <a:rPr lang="cs-CZ" dirty="0" smtClean="0"/>
            <a:t>48 - 9=</a:t>
          </a:r>
          <a:endParaRPr lang="cs-CZ" dirty="0"/>
        </a:p>
      </dgm:t>
    </dgm:pt>
    <dgm:pt modelId="{CA732202-FA41-4AFE-B28C-7011F12877F0}" type="parTrans" cxnId="{4B0FD9EB-B5F7-47DC-A8DB-37C26DCD3829}">
      <dgm:prSet/>
      <dgm:spPr/>
    </dgm:pt>
    <dgm:pt modelId="{8DF0DFFE-9BF8-4808-9AF2-070E0FFBF85B}" type="sibTrans" cxnId="{4B0FD9EB-B5F7-47DC-A8DB-37C26DCD3829}">
      <dgm:prSet/>
      <dgm:spPr/>
    </dgm:pt>
    <dgm:pt modelId="{9B668507-6B46-4532-90A5-D2F095A76BFB}">
      <dgm:prSet/>
      <dgm:spPr/>
      <dgm:t>
        <a:bodyPr/>
        <a:lstStyle/>
        <a:p>
          <a:r>
            <a:rPr lang="cs-CZ" dirty="0" smtClean="0"/>
            <a:t>75 – 6 =</a:t>
          </a:r>
          <a:endParaRPr lang="cs-CZ" dirty="0"/>
        </a:p>
      </dgm:t>
    </dgm:pt>
    <dgm:pt modelId="{7580DA63-EAB6-4DCC-B802-7DDF23EB6DFF}" type="parTrans" cxnId="{F3488A66-12AA-4908-B793-91751AAB7E4B}">
      <dgm:prSet/>
      <dgm:spPr/>
    </dgm:pt>
    <dgm:pt modelId="{A5428029-0E5C-4263-9237-CFD1DB56437B}" type="sibTrans" cxnId="{F3488A66-12AA-4908-B793-91751AAB7E4B}">
      <dgm:prSet/>
      <dgm:spPr/>
    </dgm:pt>
    <dgm:pt modelId="{92A85220-CE30-425E-A87F-266B84EFFBB3}" type="pres">
      <dgm:prSet presAssocID="{9BFAEEED-C4ED-4E8E-97F7-0AABF60F40C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9785E4-06D3-41B1-8717-705C73D4D78B}" type="pres">
      <dgm:prSet presAssocID="{8BAD6C2E-DF1E-44BD-8E7A-C1FB58354EFB}" presName="vertFlow" presStyleCnt="0"/>
      <dgm:spPr/>
    </dgm:pt>
    <dgm:pt modelId="{EFB965D0-4F5F-410D-9681-25B5582FA2A0}" type="pres">
      <dgm:prSet presAssocID="{8BAD6C2E-DF1E-44BD-8E7A-C1FB58354EFB}" presName="header" presStyleLbl="node1" presStyleIdx="0" presStyleCnt="2"/>
      <dgm:spPr/>
      <dgm:t>
        <a:bodyPr/>
        <a:lstStyle/>
        <a:p>
          <a:endParaRPr lang="cs-CZ"/>
        </a:p>
      </dgm:t>
    </dgm:pt>
    <dgm:pt modelId="{EB14791E-4B49-4B88-A415-B1738DA6F459}" type="pres">
      <dgm:prSet presAssocID="{690AD7AA-C75D-41B9-8BC0-2D6A012227D4}" presName="parTrans" presStyleLbl="sibTrans2D1" presStyleIdx="0" presStyleCnt="10"/>
      <dgm:spPr/>
      <dgm:t>
        <a:bodyPr/>
        <a:lstStyle/>
        <a:p>
          <a:endParaRPr lang="cs-CZ"/>
        </a:p>
      </dgm:t>
    </dgm:pt>
    <dgm:pt modelId="{68AC6220-6B0A-4252-B940-D005C2E3220F}" type="pres">
      <dgm:prSet presAssocID="{68030A1E-3398-4F39-A47E-F1EB717B1185}" presName="child" presStyleLbl="alignAccFollowNode1" presStyleIdx="0" presStyleCnt="10" custLinFactNeighborX="474" custLinFactNeighborY="1453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86528A-A9F1-4E13-B30F-48B6D74211D0}" type="pres">
      <dgm:prSet presAssocID="{609595F0-1B22-4390-8E0F-FF69BD636909}" presName="sibTrans" presStyleLbl="sibTrans2D1" presStyleIdx="1" presStyleCnt="10"/>
      <dgm:spPr/>
      <dgm:t>
        <a:bodyPr/>
        <a:lstStyle/>
        <a:p>
          <a:endParaRPr lang="cs-CZ"/>
        </a:p>
      </dgm:t>
    </dgm:pt>
    <dgm:pt modelId="{4FB5EB61-8A15-4242-B621-E6A4C2B1D750}" type="pres">
      <dgm:prSet presAssocID="{1E4A0B5E-AB4B-4BE7-A755-F391D65244C4}" presName="child" presStyleLbl="alignAccFollowNode1" presStyleIdx="1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92D4EE-50BE-446B-A1FB-AD9F9DDC6C29}" type="pres">
      <dgm:prSet presAssocID="{81937274-4E98-4A1C-8279-AEB6AF6F0204}" presName="sibTrans" presStyleLbl="sibTrans2D1" presStyleIdx="2" presStyleCnt="10"/>
      <dgm:spPr/>
      <dgm:t>
        <a:bodyPr/>
        <a:lstStyle/>
        <a:p>
          <a:endParaRPr lang="cs-CZ"/>
        </a:p>
      </dgm:t>
    </dgm:pt>
    <dgm:pt modelId="{8B6A441D-98DA-4DD7-817D-F80716BB94E4}" type="pres">
      <dgm:prSet presAssocID="{5FC53F74-A212-478C-B7B3-696E48A41F96}" presName="child" presStyleLbl="alignAccFollowNode1" presStyleIdx="2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02A35-8C89-4CA3-B7DA-E2B713EC0338}" type="pres">
      <dgm:prSet presAssocID="{FBA41398-51E1-458D-BBA4-6D45BCF07392}" presName="sibTrans" presStyleLbl="sibTrans2D1" presStyleIdx="3" presStyleCnt="10"/>
      <dgm:spPr/>
    </dgm:pt>
    <dgm:pt modelId="{3125AA0B-2CAB-41EB-9F10-C18EEDFA69C3}" type="pres">
      <dgm:prSet presAssocID="{8576F560-C13C-4562-8B6F-86594F6D5984}" presName="child" presStyleLbl="alignAccFollowNode1" presStyleIdx="3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603B90-74EC-4774-9858-3A1DA55F0FE4}" type="pres">
      <dgm:prSet presAssocID="{8DF0DFFE-9BF8-4808-9AF2-070E0FFBF85B}" presName="sibTrans" presStyleLbl="sibTrans2D1" presStyleIdx="4" presStyleCnt="10"/>
      <dgm:spPr/>
    </dgm:pt>
    <dgm:pt modelId="{964AE7C3-D7B2-4D96-94A7-A409AE0899CE}" type="pres">
      <dgm:prSet presAssocID="{9B668507-6B46-4532-90A5-D2F095A76BFB}" presName="child" presStyleLbl="alignAccFollowNode1" presStyleIdx="4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4674C2-5604-4610-ABC9-5D5AD5914B5B}" type="pres">
      <dgm:prSet presAssocID="{8BAD6C2E-DF1E-44BD-8E7A-C1FB58354EFB}" presName="hSp" presStyleCnt="0"/>
      <dgm:spPr/>
    </dgm:pt>
    <dgm:pt modelId="{BD4D3CD5-ED64-4842-82F4-68D8AB5E47A7}" type="pres">
      <dgm:prSet presAssocID="{CAA79871-9AB5-47FC-893A-867EB3D5102B}" presName="vertFlow" presStyleCnt="0"/>
      <dgm:spPr/>
    </dgm:pt>
    <dgm:pt modelId="{2DDD6659-22EB-4809-81BF-B8DC4CB50499}" type="pres">
      <dgm:prSet presAssocID="{CAA79871-9AB5-47FC-893A-867EB3D5102B}" presName="header" presStyleLbl="node1" presStyleIdx="1" presStyleCnt="2"/>
      <dgm:spPr/>
      <dgm:t>
        <a:bodyPr/>
        <a:lstStyle/>
        <a:p>
          <a:endParaRPr lang="cs-CZ"/>
        </a:p>
      </dgm:t>
    </dgm:pt>
    <dgm:pt modelId="{0195FE63-7788-46ED-9324-327A56C52477}" type="pres">
      <dgm:prSet presAssocID="{A1C5F480-DFE0-4A93-BAF9-1EE1751EFFAD}" presName="parTrans" presStyleLbl="sibTrans2D1" presStyleIdx="5" presStyleCnt="10"/>
      <dgm:spPr/>
      <dgm:t>
        <a:bodyPr/>
        <a:lstStyle/>
        <a:p>
          <a:endParaRPr lang="cs-CZ"/>
        </a:p>
      </dgm:t>
    </dgm:pt>
    <dgm:pt modelId="{E48D9096-05C5-4184-ABDD-9B2B91AED3EC}" type="pres">
      <dgm:prSet presAssocID="{319BB56A-A2EA-48AF-9062-65CF2CFA1B0A}" presName="child" presStyleLbl="alignAccFollowNode1" presStyleIdx="5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65FADD-F490-4C2C-BF91-E14AB0CC9C16}" type="pres">
      <dgm:prSet presAssocID="{3F0140A3-C114-4EE0-A9CF-1EBFB8D04359}" presName="sibTrans" presStyleLbl="sibTrans2D1" presStyleIdx="6" presStyleCnt="10"/>
      <dgm:spPr/>
      <dgm:t>
        <a:bodyPr/>
        <a:lstStyle/>
        <a:p>
          <a:endParaRPr lang="cs-CZ"/>
        </a:p>
      </dgm:t>
    </dgm:pt>
    <dgm:pt modelId="{06C3FD6A-F010-4EE6-87F4-32EC8F3A9A77}" type="pres">
      <dgm:prSet presAssocID="{0CE5F889-114B-490B-A479-021116709ED2}" presName="child" presStyleLbl="alignAccFollowNode1" presStyleIdx="6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59850F-D80F-48C0-9E87-6F99806A9C35}" type="pres">
      <dgm:prSet presAssocID="{B402D8A7-E5D2-4064-B9D4-82BB2A27D2B8}" presName="sibTrans" presStyleLbl="sibTrans2D1" presStyleIdx="7" presStyleCnt="10"/>
      <dgm:spPr/>
      <dgm:t>
        <a:bodyPr/>
        <a:lstStyle/>
        <a:p>
          <a:endParaRPr lang="cs-CZ"/>
        </a:p>
      </dgm:t>
    </dgm:pt>
    <dgm:pt modelId="{8389659A-5760-4350-98BE-92FAB50DCE59}" type="pres">
      <dgm:prSet presAssocID="{5E28EF14-B280-44E9-BEFE-D45A06430F4D}" presName="child" presStyleLbl="alignAccFollowNode1" presStyleIdx="7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6A5A93-CFA4-4BA1-8EB4-DEEF6E7434B1}" type="pres">
      <dgm:prSet presAssocID="{D4089BD4-1518-4271-95DC-D4B262CCDA88}" presName="sibTrans" presStyleLbl="sibTrans2D1" presStyleIdx="8" presStyleCnt="10"/>
      <dgm:spPr/>
    </dgm:pt>
    <dgm:pt modelId="{9DA552FA-73F9-43DB-86FD-89F1B2AC57CD}" type="pres">
      <dgm:prSet presAssocID="{482B82FC-E696-4E94-993F-7C418B47184A}" presName="child" presStyleLbl="alignAccFollowNode1" presStyleIdx="8" presStyleCnt="10" custLinFactNeighborX="3309" custLinFactNeighborY="-372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ECCBDF-F2E8-4ABC-A3A7-CB64B60F1423}" type="pres">
      <dgm:prSet presAssocID="{3DDD75BE-932C-4A84-A86D-C0E545771DA4}" presName="sibTrans" presStyleLbl="sibTrans2D1" presStyleIdx="9" presStyleCnt="10"/>
      <dgm:spPr/>
    </dgm:pt>
    <dgm:pt modelId="{DBE259A1-1E15-40FB-84F6-B863D742E94A}" type="pres">
      <dgm:prSet presAssocID="{94AA95CD-002F-413A-BA21-5574EFA09C9D}" presName="child" presStyleLbl="alignAccFollowNode1" presStyleIdx="9" presStyleCnt="10" custLinFactNeighborX="3309" custLinFactNeighborY="328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12B9EB-FD1D-4A5C-9F3A-2D0AAE9C492E}" type="presOf" srcId="{319BB56A-A2EA-48AF-9062-65CF2CFA1B0A}" destId="{E48D9096-05C5-4184-ABDD-9B2B91AED3EC}" srcOrd="0" destOrd="0" presId="urn:microsoft.com/office/officeart/2005/8/layout/lProcess1"/>
    <dgm:cxn modelId="{42C9356C-7F2C-49B0-93F2-739A51960331}" srcId="{9BFAEEED-C4ED-4E8E-97F7-0AABF60F40CE}" destId="{8BAD6C2E-DF1E-44BD-8E7A-C1FB58354EFB}" srcOrd="0" destOrd="0" parTransId="{D94FA390-383A-48AE-AF49-7DCB18777935}" sibTransId="{284C3382-7464-4121-A2AC-50E1129BAFEB}"/>
    <dgm:cxn modelId="{096CC22D-43CB-46A0-9040-2B196BDE11ED}" type="presOf" srcId="{690AD7AA-C75D-41B9-8BC0-2D6A012227D4}" destId="{EB14791E-4B49-4B88-A415-B1738DA6F459}" srcOrd="0" destOrd="0" presId="urn:microsoft.com/office/officeart/2005/8/layout/lProcess1"/>
    <dgm:cxn modelId="{349CD282-A0A7-467F-A7CC-83B81DD63DE7}" type="presOf" srcId="{B402D8A7-E5D2-4064-B9D4-82BB2A27D2B8}" destId="{7D59850F-D80F-48C0-9E87-6F99806A9C35}" srcOrd="0" destOrd="0" presId="urn:microsoft.com/office/officeart/2005/8/layout/lProcess1"/>
    <dgm:cxn modelId="{E1809193-19A2-4824-B9E2-8A614645AB94}" type="presOf" srcId="{94AA95CD-002F-413A-BA21-5574EFA09C9D}" destId="{DBE259A1-1E15-40FB-84F6-B863D742E94A}" srcOrd="0" destOrd="0" presId="urn:microsoft.com/office/officeart/2005/8/layout/lProcess1"/>
    <dgm:cxn modelId="{6D0DC011-34BC-4653-B204-9E60E3AAAF11}" srcId="{8BAD6C2E-DF1E-44BD-8E7A-C1FB58354EFB}" destId="{1E4A0B5E-AB4B-4BE7-A755-F391D65244C4}" srcOrd="1" destOrd="0" parTransId="{EB8124EE-3006-4F2C-98C1-0F321D568F90}" sibTransId="{81937274-4E98-4A1C-8279-AEB6AF6F0204}"/>
    <dgm:cxn modelId="{86C33F5F-9203-4F84-8489-CD6D680DC784}" srcId="{CAA79871-9AB5-47FC-893A-867EB3D5102B}" destId="{5E28EF14-B280-44E9-BEFE-D45A06430F4D}" srcOrd="2" destOrd="0" parTransId="{F5247493-815B-4C4A-AED0-337DE8084EBC}" sibTransId="{D4089BD4-1518-4271-95DC-D4B262CCDA88}"/>
    <dgm:cxn modelId="{392BB97E-8C32-4B5B-B52C-314DF5376B29}" type="presOf" srcId="{609595F0-1B22-4390-8E0F-FF69BD636909}" destId="{AA86528A-A9F1-4E13-B30F-48B6D74211D0}" srcOrd="0" destOrd="0" presId="urn:microsoft.com/office/officeart/2005/8/layout/lProcess1"/>
    <dgm:cxn modelId="{434A0560-019F-4165-8DDC-299E45C81F0D}" type="presOf" srcId="{482B82FC-E696-4E94-993F-7C418B47184A}" destId="{9DA552FA-73F9-43DB-86FD-89F1B2AC57CD}" srcOrd="0" destOrd="0" presId="urn:microsoft.com/office/officeart/2005/8/layout/lProcess1"/>
    <dgm:cxn modelId="{90FF8F10-D332-4676-8CC6-EA5D9A156FEF}" srcId="{CAA79871-9AB5-47FC-893A-867EB3D5102B}" destId="{482B82FC-E696-4E94-993F-7C418B47184A}" srcOrd="3" destOrd="0" parTransId="{54BAE17C-AA33-44BF-BCA8-8CED5DC538DC}" sibTransId="{3DDD75BE-932C-4A84-A86D-C0E545771DA4}"/>
    <dgm:cxn modelId="{79C1BD39-C06F-4BFD-A922-3095E1B95977}" type="presOf" srcId="{CAA79871-9AB5-47FC-893A-867EB3D5102B}" destId="{2DDD6659-22EB-4809-81BF-B8DC4CB50499}" srcOrd="0" destOrd="0" presId="urn:microsoft.com/office/officeart/2005/8/layout/lProcess1"/>
    <dgm:cxn modelId="{38CECAB4-A896-47A6-8432-D6C796107D13}" type="presOf" srcId="{5FC53F74-A212-478C-B7B3-696E48A41F96}" destId="{8B6A441D-98DA-4DD7-817D-F80716BB94E4}" srcOrd="0" destOrd="0" presId="urn:microsoft.com/office/officeart/2005/8/layout/lProcess1"/>
    <dgm:cxn modelId="{439BEBC3-89E4-4E68-B874-14A3A2706CBA}" type="presOf" srcId="{A1C5F480-DFE0-4A93-BAF9-1EE1751EFFAD}" destId="{0195FE63-7788-46ED-9324-327A56C52477}" srcOrd="0" destOrd="0" presId="urn:microsoft.com/office/officeart/2005/8/layout/lProcess1"/>
    <dgm:cxn modelId="{D7083208-C915-435F-AFB6-D9D144A5FFE1}" srcId="{CAA79871-9AB5-47FC-893A-867EB3D5102B}" destId="{0CE5F889-114B-490B-A479-021116709ED2}" srcOrd="1" destOrd="0" parTransId="{C487155B-1928-4568-A5F7-9816DDA439B5}" sibTransId="{B402D8A7-E5D2-4064-B9D4-82BB2A27D2B8}"/>
    <dgm:cxn modelId="{BA451B0E-80F7-4C2C-9A2C-14443A25B57A}" type="presOf" srcId="{FBA41398-51E1-458D-BBA4-6D45BCF07392}" destId="{85C02A35-8C89-4CA3-B7DA-E2B713EC0338}" srcOrd="0" destOrd="0" presId="urn:microsoft.com/office/officeart/2005/8/layout/lProcess1"/>
    <dgm:cxn modelId="{4D982B04-BDE1-4790-A7E5-9D13C63B760A}" type="presOf" srcId="{3F0140A3-C114-4EE0-A9CF-1EBFB8D04359}" destId="{1F65FADD-F490-4C2C-BF91-E14AB0CC9C16}" srcOrd="0" destOrd="0" presId="urn:microsoft.com/office/officeart/2005/8/layout/lProcess1"/>
    <dgm:cxn modelId="{2A1CEE3B-2D3C-4414-959A-04C57F97C1DA}" type="presOf" srcId="{9BFAEEED-C4ED-4E8E-97F7-0AABF60F40CE}" destId="{92A85220-CE30-425E-A87F-266B84EFFBB3}" srcOrd="0" destOrd="0" presId="urn:microsoft.com/office/officeart/2005/8/layout/lProcess1"/>
    <dgm:cxn modelId="{0E539E3C-80B1-458E-9B2A-8CF6C2BEF59B}" type="presOf" srcId="{68030A1E-3398-4F39-A47E-F1EB717B1185}" destId="{68AC6220-6B0A-4252-B940-D005C2E3220F}" srcOrd="0" destOrd="0" presId="urn:microsoft.com/office/officeart/2005/8/layout/lProcess1"/>
    <dgm:cxn modelId="{0CC828D6-5284-4275-9ABB-77711CFD59A7}" type="presOf" srcId="{8576F560-C13C-4562-8B6F-86594F6D5984}" destId="{3125AA0B-2CAB-41EB-9F10-C18EEDFA69C3}" srcOrd="0" destOrd="0" presId="urn:microsoft.com/office/officeart/2005/8/layout/lProcess1"/>
    <dgm:cxn modelId="{5F37E805-AE7B-480F-B79E-448C61942525}" type="presOf" srcId="{8DF0DFFE-9BF8-4808-9AF2-070E0FFBF85B}" destId="{A2603B90-74EC-4774-9858-3A1DA55F0FE4}" srcOrd="0" destOrd="0" presId="urn:microsoft.com/office/officeart/2005/8/layout/lProcess1"/>
    <dgm:cxn modelId="{22539B62-A17B-48BF-BF5E-747D9EDD1228}" type="presOf" srcId="{5E28EF14-B280-44E9-BEFE-D45A06430F4D}" destId="{8389659A-5760-4350-98BE-92FAB50DCE59}" srcOrd="0" destOrd="0" presId="urn:microsoft.com/office/officeart/2005/8/layout/lProcess1"/>
    <dgm:cxn modelId="{598573FE-B1C6-4C2B-B09B-90B0BF2089CB}" srcId="{CAA79871-9AB5-47FC-893A-867EB3D5102B}" destId="{94AA95CD-002F-413A-BA21-5574EFA09C9D}" srcOrd="4" destOrd="0" parTransId="{06880397-6827-4DB5-BA38-AC448535CAF0}" sibTransId="{01D244E6-9880-4433-8F9A-C3EBE36F88C9}"/>
    <dgm:cxn modelId="{F3488A66-12AA-4908-B793-91751AAB7E4B}" srcId="{8BAD6C2E-DF1E-44BD-8E7A-C1FB58354EFB}" destId="{9B668507-6B46-4532-90A5-D2F095A76BFB}" srcOrd="4" destOrd="0" parTransId="{7580DA63-EAB6-4DCC-B802-7DDF23EB6DFF}" sibTransId="{A5428029-0E5C-4263-9237-CFD1DB56437B}"/>
    <dgm:cxn modelId="{6BBE689B-0E96-4F0B-B92D-6EF6AB7A1685}" type="presOf" srcId="{0CE5F889-114B-490B-A479-021116709ED2}" destId="{06C3FD6A-F010-4EE6-87F4-32EC8F3A9A77}" srcOrd="0" destOrd="0" presId="urn:microsoft.com/office/officeart/2005/8/layout/lProcess1"/>
    <dgm:cxn modelId="{4B0FD9EB-B5F7-47DC-A8DB-37C26DCD3829}" srcId="{8BAD6C2E-DF1E-44BD-8E7A-C1FB58354EFB}" destId="{8576F560-C13C-4562-8B6F-86594F6D5984}" srcOrd="3" destOrd="0" parTransId="{CA732202-FA41-4AFE-B28C-7011F12877F0}" sibTransId="{8DF0DFFE-9BF8-4808-9AF2-070E0FFBF85B}"/>
    <dgm:cxn modelId="{7252A85D-CD9E-432B-8550-EE8B10E320EA}" type="presOf" srcId="{9B668507-6B46-4532-90A5-D2F095A76BFB}" destId="{964AE7C3-D7B2-4D96-94A7-A409AE0899CE}" srcOrd="0" destOrd="0" presId="urn:microsoft.com/office/officeart/2005/8/layout/lProcess1"/>
    <dgm:cxn modelId="{AD17D51A-9C7C-43EE-AC91-8A2B0595C8CF}" type="presOf" srcId="{81937274-4E98-4A1C-8279-AEB6AF6F0204}" destId="{C592D4EE-50BE-446B-A1FB-AD9F9DDC6C29}" srcOrd="0" destOrd="0" presId="urn:microsoft.com/office/officeart/2005/8/layout/lProcess1"/>
    <dgm:cxn modelId="{2CA2FE4A-5754-4851-B5D8-09CAE63CB2CB}" type="presOf" srcId="{D4089BD4-1518-4271-95DC-D4B262CCDA88}" destId="{706A5A93-CFA4-4BA1-8EB4-DEEF6E7434B1}" srcOrd="0" destOrd="0" presId="urn:microsoft.com/office/officeart/2005/8/layout/lProcess1"/>
    <dgm:cxn modelId="{2F08CFFE-F042-4DD7-A801-96D46AA55B23}" srcId="{8BAD6C2E-DF1E-44BD-8E7A-C1FB58354EFB}" destId="{5FC53F74-A212-478C-B7B3-696E48A41F96}" srcOrd="2" destOrd="0" parTransId="{F42EE7C8-5D80-472E-9422-35C879F3DECC}" sibTransId="{FBA41398-51E1-458D-BBA4-6D45BCF07392}"/>
    <dgm:cxn modelId="{1F77F96F-D3E5-4406-B1A6-4C2B7F2372BD}" type="presOf" srcId="{1E4A0B5E-AB4B-4BE7-A755-F391D65244C4}" destId="{4FB5EB61-8A15-4242-B621-E6A4C2B1D750}" srcOrd="0" destOrd="0" presId="urn:microsoft.com/office/officeart/2005/8/layout/lProcess1"/>
    <dgm:cxn modelId="{B8F2CD91-8CF9-4CAB-8FAF-2AE693751C68}" srcId="{8BAD6C2E-DF1E-44BD-8E7A-C1FB58354EFB}" destId="{68030A1E-3398-4F39-A47E-F1EB717B1185}" srcOrd="0" destOrd="0" parTransId="{690AD7AA-C75D-41B9-8BC0-2D6A012227D4}" sibTransId="{609595F0-1B22-4390-8E0F-FF69BD636909}"/>
    <dgm:cxn modelId="{9B290A65-A281-4518-B679-4367F565B530}" srcId="{CAA79871-9AB5-47FC-893A-867EB3D5102B}" destId="{319BB56A-A2EA-48AF-9062-65CF2CFA1B0A}" srcOrd="0" destOrd="0" parTransId="{A1C5F480-DFE0-4A93-BAF9-1EE1751EFFAD}" sibTransId="{3F0140A3-C114-4EE0-A9CF-1EBFB8D04359}"/>
    <dgm:cxn modelId="{48D4E0F2-EF05-48DA-A703-324CBA5EFE38}" type="presOf" srcId="{3DDD75BE-932C-4A84-A86D-C0E545771DA4}" destId="{35ECCBDF-F2E8-4ABC-A3A7-CB64B60F1423}" srcOrd="0" destOrd="0" presId="urn:microsoft.com/office/officeart/2005/8/layout/lProcess1"/>
    <dgm:cxn modelId="{1705F5B3-C253-4D8D-A6C1-2D61BA860D09}" srcId="{9BFAEEED-C4ED-4E8E-97F7-0AABF60F40CE}" destId="{CAA79871-9AB5-47FC-893A-867EB3D5102B}" srcOrd="1" destOrd="0" parTransId="{D5F8DA00-5597-423F-A166-7D05B320F861}" sibTransId="{E5B5CA68-0DEB-44F2-99EA-DDEF69E700F0}"/>
    <dgm:cxn modelId="{EA5E7AD2-09A2-4552-9DF4-4E97E9AF2734}" type="presOf" srcId="{8BAD6C2E-DF1E-44BD-8E7A-C1FB58354EFB}" destId="{EFB965D0-4F5F-410D-9681-25B5582FA2A0}" srcOrd="0" destOrd="0" presId="urn:microsoft.com/office/officeart/2005/8/layout/lProcess1"/>
    <dgm:cxn modelId="{1D52336F-DF38-480D-9393-4F193CD2B77A}" type="presParOf" srcId="{92A85220-CE30-425E-A87F-266B84EFFBB3}" destId="{7C9785E4-06D3-41B1-8717-705C73D4D78B}" srcOrd="0" destOrd="0" presId="urn:microsoft.com/office/officeart/2005/8/layout/lProcess1"/>
    <dgm:cxn modelId="{332BE742-871A-4CCF-94B3-276602A28718}" type="presParOf" srcId="{7C9785E4-06D3-41B1-8717-705C73D4D78B}" destId="{EFB965D0-4F5F-410D-9681-25B5582FA2A0}" srcOrd="0" destOrd="0" presId="urn:microsoft.com/office/officeart/2005/8/layout/lProcess1"/>
    <dgm:cxn modelId="{716658DC-15D9-4941-974D-22D633D0E805}" type="presParOf" srcId="{7C9785E4-06D3-41B1-8717-705C73D4D78B}" destId="{EB14791E-4B49-4B88-A415-B1738DA6F459}" srcOrd="1" destOrd="0" presId="urn:microsoft.com/office/officeart/2005/8/layout/lProcess1"/>
    <dgm:cxn modelId="{D872A69E-9DC2-49E2-A843-FF75B530FBC1}" type="presParOf" srcId="{7C9785E4-06D3-41B1-8717-705C73D4D78B}" destId="{68AC6220-6B0A-4252-B940-D005C2E3220F}" srcOrd="2" destOrd="0" presId="urn:microsoft.com/office/officeart/2005/8/layout/lProcess1"/>
    <dgm:cxn modelId="{E311179C-69EA-4DD9-89B3-FDBA5DF12138}" type="presParOf" srcId="{7C9785E4-06D3-41B1-8717-705C73D4D78B}" destId="{AA86528A-A9F1-4E13-B30F-48B6D74211D0}" srcOrd="3" destOrd="0" presId="urn:microsoft.com/office/officeart/2005/8/layout/lProcess1"/>
    <dgm:cxn modelId="{5ABB5707-AD40-4267-826B-1724ACCF181C}" type="presParOf" srcId="{7C9785E4-06D3-41B1-8717-705C73D4D78B}" destId="{4FB5EB61-8A15-4242-B621-E6A4C2B1D750}" srcOrd="4" destOrd="0" presId="urn:microsoft.com/office/officeart/2005/8/layout/lProcess1"/>
    <dgm:cxn modelId="{F532D9A4-C010-4531-AA1F-F98FB0DDF43B}" type="presParOf" srcId="{7C9785E4-06D3-41B1-8717-705C73D4D78B}" destId="{C592D4EE-50BE-446B-A1FB-AD9F9DDC6C29}" srcOrd="5" destOrd="0" presId="urn:microsoft.com/office/officeart/2005/8/layout/lProcess1"/>
    <dgm:cxn modelId="{0E24046A-B7F9-4CAB-BC6B-611AA6EB5362}" type="presParOf" srcId="{7C9785E4-06D3-41B1-8717-705C73D4D78B}" destId="{8B6A441D-98DA-4DD7-817D-F80716BB94E4}" srcOrd="6" destOrd="0" presId="urn:microsoft.com/office/officeart/2005/8/layout/lProcess1"/>
    <dgm:cxn modelId="{E15F2ACA-DEDD-4EA0-8755-BF9E04E59775}" type="presParOf" srcId="{7C9785E4-06D3-41B1-8717-705C73D4D78B}" destId="{85C02A35-8C89-4CA3-B7DA-E2B713EC0338}" srcOrd="7" destOrd="0" presId="urn:microsoft.com/office/officeart/2005/8/layout/lProcess1"/>
    <dgm:cxn modelId="{90587436-9408-45E0-A52D-469451CA9738}" type="presParOf" srcId="{7C9785E4-06D3-41B1-8717-705C73D4D78B}" destId="{3125AA0B-2CAB-41EB-9F10-C18EEDFA69C3}" srcOrd="8" destOrd="0" presId="urn:microsoft.com/office/officeart/2005/8/layout/lProcess1"/>
    <dgm:cxn modelId="{28E794CE-6355-4C4B-A591-AB466B293884}" type="presParOf" srcId="{7C9785E4-06D3-41B1-8717-705C73D4D78B}" destId="{A2603B90-74EC-4774-9858-3A1DA55F0FE4}" srcOrd="9" destOrd="0" presId="urn:microsoft.com/office/officeart/2005/8/layout/lProcess1"/>
    <dgm:cxn modelId="{887320D9-CEE8-4F8D-AF91-49FB3D97682C}" type="presParOf" srcId="{7C9785E4-06D3-41B1-8717-705C73D4D78B}" destId="{964AE7C3-D7B2-4D96-94A7-A409AE0899CE}" srcOrd="10" destOrd="0" presId="urn:microsoft.com/office/officeart/2005/8/layout/lProcess1"/>
    <dgm:cxn modelId="{B2A9AED4-7721-42B3-A776-7ED503123AB8}" type="presParOf" srcId="{92A85220-CE30-425E-A87F-266B84EFFBB3}" destId="{504674C2-5604-4610-ABC9-5D5AD5914B5B}" srcOrd="1" destOrd="0" presId="urn:microsoft.com/office/officeart/2005/8/layout/lProcess1"/>
    <dgm:cxn modelId="{E9550C14-4B21-4C57-B060-B42250EB5009}" type="presParOf" srcId="{92A85220-CE30-425E-A87F-266B84EFFBB3}" destId="{BD4D3CD5-ED64-4842-82F4-68D8AB5E47A7}" srcOrd="2" destOrd="0" presId="urn:microsoft.com/office/officeart/2005/8/layout/lProcess1"/>
    <dgm:cxn modelId="{1DD7553D-254A-4F89-B9A7-870BDF34A909}" type="presParOf" srcId="{BD4D3CD5-ED64-4842-82F4-68D8AB5E47A7}" destId="{2DDD6659-22EB-4809-81BF-B8DC4CB50499}" srcOrd="0" destOrd="0" presId="urn:microsoft.com/office/officeart/2005/8/layout/lProcess1"/>
    <dgm:cxn modelId="{B569F352-10F5-447D-B4CB-F4D68D6A4097}" type="presParOf" srcId="{BD4D3CD5-ED64-4842-82F4-68D8AB5E47A7}" destId="{0195FE63-7788-46ED-9324-327A56C52477}" srcOrd="1" destOrd="0" presId="urn:microsoft.com/office/officeart/2005/8/layout/lProcess1"/>
    <dgm:cxn modelId="{3D7DBA34-DEA6-455E-B6A9-B39C05E4BA3D}" type="presParOf" srcId="{BD4D3CD5-ED64-4842-82F4-68D8AB5E47A7}" destId="{E48D9096-05C5-4184-ABDD-9B2B91AED3EC}" srcOrd="2" destOrd="0" presId="urn:microsoft.com/office/officeart/2005/8/layout/lProcess1"/>
    <dgm:cxn modelId="{A1C327A6-0968-46FD-B8E0-6FF68AC23F31}" type="presParOf" srcId="{BD4D3CD5-ED64-4842-82F4-68D8AB5E47A7}" destId="{1F65FADD-F490-4C2C-BF91-E14AB0CC9C16}" srcOrd="3" destOrd="0" presId="urn:microsoft.com/office/officeart/2005/8/layout/lProcess1"/>
    <dgm:cxn modelId="{AA848258-97ED-4EA6-AD29-B627A6585262}" type="presParOf" srcId="{BD4D3CD5-ED64-4842-82F4-68D8AB5E47A7}" destId="{06C3FD6A-F010-4EE6-87F4-32EC8F3A9A77}" srcOrd="4" destOrd="0" presId="urn:microsoft.com/office/officeart/2005/8/layout/lProcess1"/>
    <dgm:cxn modelId="{E7FB8F06-EF62-4702-89D0-D0ADA2AF2553}" type="presParOf" srcId="{BD4D3CD5-ED64-4842-82F4-68D8AB5E47A7}" destId="{7D59850F-D80F-48C0-9E87-6F99806A9C35}" srcOrd="5" destOrd="0" presId="urn:microsoft.com/office/officeart/2005/8/layout/lProcess1"/>
    <dgm:cxn modelId="{CA6F94E8-56F9-4DCC-B6E9-8BDFAF097166}" type="presParOf" srcId="{BD4D3CD5-ED64-4842-82F4-68D8AB5E47A7}" destId="{8389659A-5760-4350-98BE-92FAB50DCE59}" srcOrd="6" destOrd="0" presId="urn:microsoft.com/office/officeart/2005/8/layout/lProcess1"/>
    <dgm:cxn modelId="{28762A5E-EB12-4115-B6C7-A2E1F683977A}" type="presParOf" srcId="{BD4D3CD5-ED64-4842-82F4-68D8AB5E47A7}" destId="{706A5A93-CFA4-4BA1-8EB4-DEEF6E7434B1}" srcOrd="7" destOrd="0" presId="urn:microsoft.com/office/officeart/2005/8/layout/lProcess1"/>
    <dgm:cxn modelId="{A7BE1982-A8E8-4503-BBC0-3A3FF55A7C2D}" type="presParOf" srcId="{BD4D3CD5-ED64-4842-82F4-68D8AB5E47A7}" destId="{9DA552FA-73F9-43DB-86FD-89F1B2AC57CD}" srcOrd="8" destOrd="0" presId="urn:microsoft.com/office/officeart/2005/8/layout/lProcess1"/>
    <dgm:cxn modelId="{882BF3CD-3674-4C55-8433-21886343BED8}" type="presParOf" srcId="{BD4D3CD5-ED64-4842-82F4-68D8AB5E47A7}" destId="{35ECCBDF-F2E8-4ABC-A3A7-CB64B60F1423}" srcOrd="9" destOrd="0" presId="urn:microsoft.com/office/officeart/2005/8/layout/lProcess1"/>
    <dgm:cxn modelId="{9665A2B8-495D-4923-9B7D-E90CAD19BB7B}" type="presParOf" srcId="{BD4D3CD5-ED64-4842-82F4-68D8AB5E47A7}" destId="{DBE259A1-1E15-40FB-84F6-B863D742E94A}" srcOrd="10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E49230-75C8-4E41-AC5E-0CCCF108C240}">
      <dsp:nvSpPr>
        <dsp:cNvPr id="0" name=""/>
        <dsp:cNvSpPr/>
      </dsp:nvSpPr>
      <dsp:spPr>
        <a:xfrm>
          <a:off x="0" y="3059187"/>
          <a:ext cx="6096000" cy="10040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94 – 3 =</a:t>
          </a:r>
          <a:endParaRPr lang="cs-CZ" sz="1700" kern="1200" dirty="0"/>
        </a:p>
      </dsp:txBody>
      <dsp:txXfrm>
        <a:off x="0" y="3059187"/>
        <a:ext cx="6096000" cy="542210"/>
      </dsp:txXfrm>
    </dsp:sp>
    <dsp:sp modelId="{BE025870-FCE1-4003-B7A2-DCEAE391333E}">
      <dsp:nvSpPr>
        <dsp:cNvPr id="0" name=""/>
        <dsp:cNvSpPr/>
      </dsp:nvSpPr>
      <dsp:spPr>
        <a:xfrm>
          <a:off x="0" y="3581316"/>
          <a:ext cx="3047999" cy="46188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7 – 4 =</a:t>
          </a:r>
          <a:endParaRPr lang="cs-CZ" sz="2500" kern="1200" dirty="0"/>
        </a:p>
      </dsp:txBody>
      <dsp:txXfrm>
        <a:off x="0" y="3581316"/>
        <a:ext cx="3047999" cy="461883"/>
      </dsp:txXfrm>
    </dsp:sp>
    <dsp:sp modelId="{F0C3B18A-B6E5-4B77-AB92-577ACB0FB52C}">
      <dsp:nvSpPr>
        <dsp:cNvPr id="0" name=""/>
        <dsp:cNvSpPr/>
      </dsp:nvSpPr>
      <dsp:spPr>
        <a:xfrm>
          <a:off x="2976006" y="3602116"/>
          <a:ext cx="3047999" cy="461883"/>
        </a:xfrm>
        <a:prstGeom prst="rect">
          <a:avLst/>
        </a:prstGeom>
        <a:solidFill>
          <a:schemeClr val="accent5">
            <a:tint val="40000"/>
            <a:alpha val="90000"/>
            <a:hueOff val="-2148096"/>
            <a:satOff val="9651"/>
            <a:lumOff val="663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44 – 3 =</a:t>
          </a:r>
          <a:endParaRPr lang="cs-CZ" sz="2500" kern="1200" dirty="0"/>
        </a:p>
      </dsp:txBody>
      <dsp:txXfrm>
        <a:off x="2976006" y="3602116"/>
        <a:ext cx="3047999" cy="461883"/>
      </dsp:txXfrm>
    </dsp:sp>
    <dsp:sp modelId="{33A4CC60-8F91-4A4E-9502-66179A2B5756}">
      <dsp:nvSpPr>
        <dsp:cNvPr id="0" name=""/>
        <dsp:cNvSpPr/>
      </dsp:nvSpPr>
      <dsp:spPr>
        <a:xfrm rot="10800000">
          <a:off x="0" y="1529953"/>
          <a:ext cx="6096000" cy="1544296"/>
        </a:xfrm>
        <a:prstGeom prst="upArrowCallou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56 - 5 =</a:t>
          </a:r>
          <a:endParaRPr lang="cs-CZ" sz="1700" kern="1200" dirty="0"/>
        </a:p>
      </dsp:txBody>
      <dsp:txXfrm rot="-10800000">
        <a:off x="0" y="1529953"/>
        <a:ext cx="6096000" cy="542047"/>
      </dsp:txXfrm>
    </dsp:sp>
    <dsp:sp modelId="{69984559-3860-45C4-AB57-BF7A870C2586}">
      <dsp:nvSpPr>
        <dsp:cNvPr id="0" name=""/>
        <dsp:cNvSpPr/>
      </dsp:nvSpPr>
      <dsp:spPr>
        <a:xfrm>
          <a:off x="0" y="2072001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4296193"/>
            <a:satOff val="19301"/>
            <a:lumOff val="132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77 – 2 =</a:t>
          </a:r>
          <a:endParaRPr lang="cs-CZ" sz="2500" kern="1200" dirty="0"/>
        </a:p>
      </dsp:txBody>
      <dsp:txXfrm>
        <a:off x="0" y="2072001"/>
        <a:ext cx="3047999" cy="461744"/>
      </dsp:txXfrm>
    </dsp:sp>
    <dsp:sp modelId="{C77958F7-1308-4562-888D-1D7E5DC98E60}">
      <dsp:nvSpPr>
        <dsp:cNvPr id="0" name=""/>
        <dsp:cNvSpPr/>
      </dsp:nvSpPr>
      <dsp:spPr>
        <a:xfrm>
          <a:off x="3048000" y="2072001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6444289"/>
            <a:satOff val="28952"/>
            <a:lumOff val="199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46 - 2 =</a:t>
          </a:r>
          <a:endParaRPr lang="cs-CZ" sz="2500" kern="1200" dirty="0"/>
        </a:p>
      </dsp:txBody>
      <dsp:txXfrm>
        <a:off x="3048000" y="2072001"/>
        <a:ext cx="3047999" cy="461744"/>
      </dsp:txXfrm>
    </dsp:sp>
    <dsp:sp modelId="{AFF3DD3C-9872-416F-B4BE-940ECDEE57E7}">
      <dsp:nvSpPr>
        <dsp:cNvPr id="0" name=""/>
        <dsp:cNvSpPr/>
      </dsp:nvSpPr>
      <dsp:spPr>
        <a:xfrm rot="10800000">
          <a:off x="0" y="718"/>
          <a:ext cx="6096000" cy="1544296"/>
        </a:xfrm>
        <a:prstGeom prst="upArrowCallou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29 – 6 =</a:t>
          </a:r>
          <a:endParaRPr lang="cs-CZ" sz="1700" kern="1200" dirty="0"/>
        </a:p>
      </dsp:txBody>
      <dsp:txXfrm rot="-10800000">
        <a:off x="0" y="718"/>
        <a:ext cx="6096000" cy="542047"/>
      </dsp:txXfrm>
    </dsp:sp>
    <dsp:sp modelId="{10D28B78-2047-4CFF-91C6-0A85D05B2FA7}">
      <dsp:nvSpPr>
        <dsp:cNvPr id="0" name=""/>
        <dsp:cNvSpPr/>
      </dsp:nvSpPr>
      <dsp:spPr>
        <a:xfrm>
          <a:off x="0" y="542766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8592385"/>
            <a:satOff val="38602"/>
            <a:lumOff val="2654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57 – 4 =</a:t>
          </a:r>
          <a:endParaRPr lang="cs-CZ" sz="2500" kern="1200" dirty="0"/>
        </a:p>
      </dsp:txBody>
      <dsp:txXfrm>
        <a:off x="0" y="542766"/>
        <a:ext cx="3047999" cy="461744"/>
      </dsp:txXfrm>
    </dsp:sp>
    <dsp:sp modelId="{D1948B42-F215-437C-ABBA-7DFFF81B6599}">
      <dsp:nvSpPr>
        <dsp:cNvPr id="0" name=""/>
        <dsp:cNvSpPr/>
      </dsp:nvSpPr>
      <dsp:spPr>
        <a:xfrm>
          <a:off x="3048000" y="591840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68 – 3 =</a:t>
          </a:r>
          <a:endParaRPr lang="cs-CZ" sz="2500" kern="1200" dirty="0"/>
        </a:p>
      </dsp:txBody>
      <dsp:txXfrm>
        <a:off x="3048000" y="591840"/>
        <a:ext cx="3047999" cy="4617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57C117-E8C7-4F7D-A33E-CABC90D03C09}">
      <dsp:nvSpPr>
        <dsp:cNvPr id="0" name=""/>
        <dsp:cNvSpPr/>
      </dsp:nvSpPr>
      <dsp:spPr>
        <a:xfrm>
          <a:off x="495920" y="331"/>
          <a:ext cx="4736306" cy="43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48 – 8 =		69 – 9 =</a:t>
          </a:r>
          <a:endParaRPr lang="cs-CZ" sz="1800" kern="1200" dirty="0"/>
        </a:p>
      </dsp:txBody>
      <dsp:txXfrm>
        <a:off x="495920" y="331"/>
        <a:ext cx="4736306" cy="430573"/>
      </dsp:txXfrm>
    </dsp:sp>
    <dsp:sp modelId="{DE513DC2-AE90-4DEC-AB9D-792383ED83AF}">
      <dsp:nvSpPr>
        <dsp:cNvPr id="0" name=""/>
        <dsp:cNvSpPr/>
      </dsp:nvSpPr>
      <dsp:spPr>
        <a:xfrm>
          <a:off x="495920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0B7861-5E5B-42DA-A850-0CC216A4F16B}">
      <dsp:nvSpPr>
        <dsp:cNvPr id="0" name=""/>
        <dsp:cNvSpPr/>
      </dsp:nvSpPr>
      <dsp:spPr>
        <a:xfrm>
          <a:off x="1161634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496694"/>
            <a:satOff val="1991"/>
            <a:lumOff val="431"/>
            <a:alphaOff val="0"/>
          </a:schemeClr>
        </a:solidFill>
        <a:ln w="25400" cap="flat" cmpd="sng" algn="ctr">
          <a:solidFill>
            <a:schemeClr val="accent5">
              <a:hueOff val="-496694"/>
              <a:satOff val="1991"/>
              <a:lumOff val="4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C38627-2C22-4434-A807-66BBE701AC08}">
      <dsp:nvSpPr>
        <dsp:cNvPr id="0" name=""/>
        <dsp:cNvSpPr/>
      </dsp:nvSpPr>
      <dsp:spPr>
        <a:xfrm>
          <a:off x="1827874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993388"/>
            <a:satOff val="3981"/>
            <a:lumOff val="863"/>
            <a:alphaOff val="0"/>
          </a:schemeClr>
        </a:solidFill>
        <a:ln w="25400" cap="flat" cmpd="sng" algn="ctr">
          <a:solidFill>
            <a:schemeClr val="accent5">
              <a:hueOff val="-993388"/>
              <a:satOff val="3981"/>
              <a:lumOff val="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4A22F7-98B3-4565-BFB4-82C85B5BA4B9}">
      <dsp:nvSpPr>
        <dsp:cNvPr id="0" name=""/>
        <dsp:cNvSpPr/>
      </dsp:nvSpPr>
      <dsp:spPr>
        <a:xfrm>
          <a:off x="2493589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1490082"/>
            <a:satOff val="5972"/>
            <a:lumOff val="1294"/>
            <a:alphaOff val="0"/>
          </a:schemeClr>
        </a:solidFill>
        <a:ln w="25400" cap="flat" cmpd="sng" algn="ctr">
          <a:solidFill>
            <a:schemeClr val="accent5">
              <a:hueOff val="-1490082"/>
              <a:satOff val="5972"/>
              <a:lumOff val="1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CBC5C-2FE3-4F15-B849-7FB66960B08C}">
      <dsp:nvSpPr>
        <dsp:cNvPr id="0" name=""/>
        <dsp:cNvSpPr/>
      </dsp:nvSpPr>
      <dsp:spPr>
        <a:xfrm>
          <a:off x="3159829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accent5">
              <a:hueOff val="-1986775"/>
              <a:satOff val="7962"/>
              <a:lumOff val="17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8FF59-F2ED-4FF6-A376-81A33E73AD9E}">
      <dsp:nvSpPr>
        <dsp:cNvPr id="0" name=""/>
        <dsp:cNvSpPr/>
      </dsp:nvSpPr>
      <dsp:spPr>
        <a:xfrm>
          <a:off x="3825543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387DD-BC1C-4F5F-A12D-E8E4B75ACA9F}">
      <dsp:nvSpPr>
        <dsp:cNvPr id="0" name=""/>
        <dsp:cNvSpPr/>
      </dsp:nvSpPr>
      <dsp:spPr>
        <a:xfrm>
          <a:off x="4491784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2980163"/>
            <a:satOff val="11943"/>
            <a:lumOff val="2588"/>
            <a:alphaOff val="0"/>
          </a:schemeClr>
        </a:solidFill>
        <a:ln w="25400" cap="flat" cmpd="sng" algn="ctr">
          <a:solidFill>
            <a:schemeClr val="accent5">
              <a:hueOff val="-2980163"/>
              <a:satOff val="11943"/>
              <a:lumOff val="2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0E3EC-B057-497F-B782-5BB36622CFB3}">
      <dsp:nvSpPr>
        <dsp:cNvPr id="0" name=""/>
        <dsp:cNvSpPr/>
      </dsp:nvSpPr>
      <dsp:spPr>
        <a:xfrm>
          <a:off x="495920" y="518614"/>
          <a:ext cx="4797878" cy="7016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37 – 7 =		76 – 6 =</a:t>
          </a:r>
          <a:endParaRPr lang="cs-CZ" sz="1800" kern="1200" dirty="0"/>
        </a:p>
      </dsp:txBody>
      <dsp:txXfrm>
        <a:off x="495920" y="518614"/>
        <a:ext cx="4797878" cy="701675"/>
      </dsp:txXfrm>
    </dsp:sp>
    <dsp:sp modelId="{79D22D0F-D15C-4D22-A130-ABCF66B78D4E}">
      <dsp:nvSpPr>
        <dsp:cNvPr id="0" name=""/>
        <dsp:cNvSpPr/>
      </dsp:nvSpPr>
      <dsp:spPr>
        <a:xfrm>
          <a:off x="495920" y="1378166"/>
          <a:ext cx="4736306" cy="43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94 – 4 =		26 – 6 =</a:t>
          </a:r>
          <a:endParaRPr lang="cs-CZ" sz="1800" kern="1200" dirty="0"/>
        </a:p>
      </dsp:txBody>
      <dsp:txXfrm>
        <a:off x="495920" y="1378166"/>
        <a:ext cx="4736306" cy="430573"/>
      </dsp:txXfrm>
    </dsp:sp>
    <dsp:sp modelId="{B521F831-675B-466C-BBA1-8B4E40B7181D}">
      <dsp:nvSpPr>
        <dsp:cNvPr id="0" name=""/>
        <dsp:cNvSpPr/>
      </dsp:nvSpPr>
      <dsp:spPr>
        <a:xfrm>
          <a:off x="495920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3476857"/>
            <a:satOff val="13934"/>
            <a:lumOff val="3020"/>
            <a:alphaOff val="0"/>
          </a:schemeClr>
        </a:solidFill>
        <a:ln w="25400" cap="flat" cmpd="sng" algn="ctr">
          <a:solidFill>
            <a:schemeClr val="accent5">
              <a:hueOff val="-3476857"/>
              <a:satOff val="13934"/>
              <a:lumOff val="30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4EBA6-F5F3-4362-9AB0-89636A4BCC8A}">
      <dsp:nvSpPr>
        <dsp:cNvPr id="0" name=""/>
        <dsp:cNvSpPr/>
      </dsp:nvSpPr>
      <dsp:spPr>
        <a:xfrm>
          <a:off x="1161634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accent5">
              <a:hueOff val="-3973551"/>
              <a:satOff val="15924"/>
              <a:lumOff val="34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6F455E-C57D-43C4-AE86-3BAC46A3A2EC}">
      <dsp:nvSpPr>
        <dsp:cNvPr id="0" name=""/>
        <dsp:cNvSpPr/>
      </dsp:nvSpPr>
      <dsp:spPr>
        <a:xfrm>
          <a:off x="1827874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4470244"/>
            <a:satOff val="17915"/>
            <a:lumOff val="3883"/>
            <a:alphaOff val="0"/>
          </a:schemeClr>
        </a:solidFill>
        <a:ln w="25400" cap="flat" cmpd="sng" algn="ctr">
          <a:solidFill>
            <a:schemeClr val="accent5">
              <a:hueOff val="-4470244"/>
              <a:satOff val="17915"/>
              <a:lumOff val="3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AFC6B-D54A-4290-8D66-666068FA5DAD}">
      <dsp:nvSpPr>
        <dsp:cNvPr id="0" name=""/>
        <dsp:cNvSpPr/>
      </dsp:nvSpPr>
      <dsp:spPr>
        <a:xfrm>
          <a:off x="2493589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3E964-861E-43B1-A08D-2FD7A36798DD}">
      <dsp:nvSpPr>
        <dsp:cNvPr id="0" name=""/>
        <dsp:cNvSpPr/>
      </dsp:nvSpPr>
      <dsp:spPr>
        <a:xfrm>
          <a:off x="3159829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5463632"/>
            <a:satOff val="21896"/>
            <a:lumOff val="4745"/>
            <a:alphaOff val="0"/>
          </a:schemeClr>
        </a:solidFill>
        <a:ln w="25400" cap="flat" cmpd="sng" algn="ctr">
          <a:solidFill>
            <a:schemeClr val="accent5">
              <a:hueOff val="-5463632"/>
              <a:satOff val="21896"/>
              <a:lumOff val="4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5544C-45D8-4D2E-A8C4-406E7017AAD6}">
      <dsp:nvSpPr>
        <dsp:cNvPr id="0" name=""/>
        <dsp:cNvSpPr/>
      </dsp:nvSpPr>
      <dsp:spPr>
        <a:xfrm>
          <a:off x="3825543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accent5">
              <a:hueOff val="-5960326"/>
              <a:satOff val="23887"/>
              <a:lumOff val="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660B59-77C6-4667-97A6-45349B586861}">
      <dsp:nvSpPr>
        <dsp:cNvPr id="0" name=""/>
        <dsp:cNvSpPr/>
      </dsp:nvSpPr>
      <dsp:spPr>
        <a:xfrm>
          <a:off x="4491784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6457019"/>
            <a:satOff val="25877"/>
            <a:lumOff val="5608"/>
            <a:alphaOff val="0"/>
          </a:schemeClr>
        </a:solidFill>
        <a:ln w="25400" cap="flat" cmpd="sng" algn="ctr">
          <a:solidFill>
            <a:schemeClr val="accent5">
              <a:hueOff val="-6457019"/>
              <a:satOff val="25877"/>
              <a:lumOff val="56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EFC41-AED3-47EB-AC32-B35E19F177ED}">
      <dsp:nvSpPr>
        <dsp:cNvPr id="0" name=""/>
        <dsp:cNvSpPr/>
      </dsp:nvSpPr>
      <dsp:spPr>
        <a:xfrm>
          <a:off x="495920" y="1896449"/>
          <a:ext cx="4797878" cy="7016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84 – 4 =		52 – 2 =</a:t>
          </a:r>
          <a:endParaRPr lang="cs-CZ" sz="1800" kern="1200" dirty="0"/>
        </a:p>
      </dsp:txBody>
      <dsp:txXfrm>
        <a:off x="495920" y="1896449"/>
        <a:ext cx="4797878" cy="701675"/>
      </dsp:txXfrm>
    </dsp:sp>
    <dsp:sp modelId="{79B2CBB3-6DB7-4CFD-9157-29EA3E42B83B}">
      <dsp:nvSpPr>
        <dsp:cNvPr id="0" name=""/>
        <dsp:cNvSpPr/>
      </dsp:nvSpPr>
      <dsp:spPr>
        <a:xfrm>
          <a:off x="495920" y="2756001"/>
          <a:ext cx="4736306" cy="43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16 – 6 =		35 – 5 =</a:t>
          </a:r>
          <a:endParaRPr lang="cs-CZ" sz="1800" kern="1200" dirty="0"/>
        </a:p>
      </dsp:txBody>
      <dsp:txXfrm>
        <a:off x="495920" y="2756001"/>
        <a:ext cx="4736306" cy="430573"/>
      </dsp:txXfrm>
    </dsp:sp>
    <dsp:sp modelId="{1D18F551-9AA2-45C5-8D63-A49FEDAD37D7}">
      <dsp:nvSpPr>
        <dsp:cNvPr id="0" name=""/>
        <dsp:cNvSpPr/>
      </dsp:nvSpPr>
      <dsp:spPr>
        <a:xfrm>
          <a:off x="495920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6953714"/>
            <a:satOff val="27868"/>
            <a:lumOff val="6040"/>
            <a:alphaOff val="0"/>
          </a:schemeClr>
        </a:solidFill>
        <a:ln w="25400" cap="flat" cmpd="sng" algn="ctr">
          <a:solidFill>
            <a:schemeClr val="accent5">
              <a:hueOff val="-6953714"/>
              <a:satOff val="27868"/>
              <a:lumOff val="6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F88968-AB6D-473C-98A1-F2FDA7B44062}">
      <dsp:nvSpPr>
        <dsp:cNvPr id="0" name=""/>
        <dsp:cNvSpPr/>
      </dsp:nvSpPr>
      <dsp:spPr>
        <a:xfrm>
          <a:off x="1161634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DE36F-D12A-4A18-BC81-B589F1E8B518}">
      <dsp:nvSpPr>
        <dsp:cNvPr id="0" name=""/>
        <dsp:cNvSpPr/>
      </dsp:nvSpPr>
      <dsp:spPr>
        <a:xfrm>
          <a:off x="1827874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accent5">
              <a:hueOff val="-7947101"/>
              <a:satOff val="31849"/>
              <a:lumOff val="6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525AF-CF4E-4163-B93B-E39806B827DA}">
      <dsp:nvSpPr>
        <dsp:cNvPr id="0" name=""/>
        <dsp:cNvSpPr/>
      </dsp:nvSpPr>
      <dsp:spPr>
        <a:xfrm>
          <a:off x="2493589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8443795"/>
            <a:satOff val="33839"/>
            <a:lumOff val="7334"/>
            <a:alphaOff val="0"/>
          </a:schemeClr>
        </a:solidFill>
        <a:ln w="25400" cap="flat" cmpd="sng" algn="ctr">
          <a:solidFill>
            <a:schemeClr val="accent5">
              <a:hueOff val="-8443795"/>
              <a:satOff val="33839"/>
              <a:lumOff val="7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05376-2A28-4EEF-83D7-5FD9D3B147D9}">
      <dsp:nvSpPr>
        <dsp:cNvPr id="0" name=""/>
        <dsp:cNvSpPr/>
      </dsp:nvSpPr>
      <dsp:spPr>
        <a:xfrm>
          <a:off x="3159829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8940489"/>
            <a:satOff val="35830"/>
            <a:lumOff val="7765"/>
            <a:alphaOff val="0"/>
          </a:schemeClr>
        </a:solidFill>
        <a:ln w="25400" cap="flat" cmpd="sng" algn="ctr">
          <a:solidFill>
            <a:schemeClr val="accent5">
              <a:hueOff val="-8940489"/>
              <a:satOff val="35830"/>
              <a:lumOff val="7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84D60-B13E-4107-AB6D-CB9ED1A73122}">
      <dsp:nvSpPr>
        <dsp:cNvPr id="0" name=""/>
        <dsp:cNvSpPr/>
      </dsp:nvSpPr>
      <dsp:spPr>
        <a:xfrm>
          <a:off x="3825543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9437183"/>
            <a:satOff val="37820"/>
            <a:lumOff val="8197"/>
            <a:alphaOff val="0"/>
          </a:schemeClr>
        </a:solidFill>
        <a:ln w="25400" cap="flat" cmpd="sng" algn="ctr">
          <a:solidFill>
            <a:schemeClr val="accent5">
              <a:hueOff val="-9437183"/>
              <a:satOff val="37820"/>
              <a:lumOff val="819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FD247-BD8E-4C82-AED7-0B740C6040B5}">
      <dsp:nvSpPr>
        <dsp:cNvPr id="0" name=""/>
        <dsp:cNvSpPr/>
      </dsp:nvSpPr>
      <dsp:spPr>
        <a:xfrm>
          <a:off x="4491784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2B9A4-2C0A-41FB-92BA-37BD92E7E725}">
      <dsp:nvSpPr>
        <dsp:cNvPr id="0" name=""/>
        <dsp:cNvSpPr/>
      </dsp:nvSpPr>
      <dsp:spPr>
        <a:xfrm>
          <a:off x="495920" y="3274283"/>
          <a:ext cx="4797878" cy="7016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38 – 8 =		67 – 7 =</a:t>
          </a:r>
          <a:endParaRPr lang="cs-CZ" sz="1800" kern="1200" dirty="0"/>
        </a:p>
      </dsp:txBody>
      <dsp:txXfrm>
        <a:off x="495920" y="3274283"/>
        <a:ext cx="4797878" cy="70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E92F6-6148-42FA-BA6A-E16AB2036593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5330E-BE1D-4AED-8F1A-C9B795C1CC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57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čísla.</a:t>
            </a:r>
            <a:r>
              <a:rPr lang="cs-CZ" baseline="0" dirty="0" smtClean="0"/>
              <a:t>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7102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rozdíly.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2971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rozdíly.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0170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rozdíly. Neukládej!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5012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rozdíly.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6200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rozdíly. Můžeš si pomoci rozkladem  v modrých rámečcích.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2371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rozdíly. Můžeš si pomoci rozkladem  v modrých rámečcích.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489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rozdíly.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2238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šipky s výsledky k příkladům.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3528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rozdíly. Neukládej!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0904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rozdíly. Neukládej!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5330E-BE1D-4AED-8F1A-C9B795C1CC06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72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838200" y="3437384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VY_32_INOVACE_19</a:t>
            </a:r>
            <a:r>
              <a:rPr lang="cs-CZ" sz="3600" dirty="0" smtClean="0"/>
              <a:t>_ Odčítání do 100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544" y="4850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31676" y="2437983"/>
            <a:ext cx="5385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Matematika a její aplikace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25441" y="53095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17468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03789" y="1564516"/>
            <a:ext cx="62215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/>
              <a:t>ANOTACE</a:t>
            </a:r>
          </a:p>
          <a:p>
            <a:pPr algn="ctr"/>
            <a:r>
              <a:rPr lang="cs-CZ" sz="2400" smtClean="0"/>
              <a:t>DUM </a:t>
            </a:r>
            <a:r>
              <a:rPr lang="cs-CZ" sz="2400" dirty="0" smtClean="0"/>
              <a:t>slouží k procvičování odčítání do 100</a:t>
            </a:r>
          </a:p>
        </p:txBody>
      </p:sp>
    </p:spTree>
    <p:extLst>
      <p:ext uri="{BB962C8B-B14F-4D97-AF65-F5344CB8AC3E}">
        <p14:creationId xmlns:p14="http://schemas.microsoft.com/office/powerpoint/2010/main" val="2640757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98630"/>
            <a:ext cx="8229600" cy="114300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smtClean="0">
                <a:solidFill>
                  <a:srgbClr val="92D050"/>
                </a:solidFill>
              </a:rPr>
              <a:t>Doplň čísla od 100 do 1</a:t>
            </a:r>
            <a:endParaRPr lang="cs-CZ" sz="2000" dirty="0">
              <a:solidFill>
                <a:srgbClr val="92D05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727506"/>
              </p:ext>
            </p:extLst>
          </p:nvPr>
        </p:nvGraphicFramePr>
        <p:xfrm>
          <a:off x="1547660" y="1481435"/>
          <a:ext cx="6072340" cy="37405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7234"/>
                <a:gridCol w="607234"/>
                <a:gridCol w="607234"/>
                <a:gridCol w="607234"/>
                <a:gridCol w="607234"/>
                <a:gridCol w="607234"/>
                <a:gridCol w="607234"/>
                <a:gridCol w="607234"/>
                <a:gridCol w="607234"/>
                <a:gridCol w="607234"/>
              </a:tblGrid>
              <a:tr h="34138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97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413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413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4487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41385"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413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413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41385"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413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413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4693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Odčítání do 100 bez přechodu desítky</a:t>
            </a:r>
            <a:endParaRPr lang="cs-CZ" dirty="0">
              <a:solidFill>
                <a:srgbClr val="00B0F0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68295523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1599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C000"/>
                </a:solidFill>
              </a:rPr>
              <a:t>Odčítání </a:t>
            </a:r>
            <a:r>
              <a:rPr lang="cs-CZ" sz="2800" dirty="0">
                <a:solidFill>
                  <a:srgbClr val="FFC000"/>
                </a:solidFill>
              </a:rPr>
              <a:t>do sta </a:t>
            </a:r>
            <a:r>
              <a:rPr lang="cs-CZ" sz="2800" dirty="0" smtClean="0">
                <a:solidFill>
                  <a:srgbClr val="FFC000"/>
                </a:solidFill>
              </a:rPr>
              <a:t>bez přechodu desítky</a:t>
            </a:r>
            <a:endParaRPr lang="cs-CZ" dirty="0">
              <a:solidFill>
                <a:srgbClr val="FFC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194636"/>
              </p:ext>
            </p:extLst>
          </p:nvPr>
        </p:nvGraphicFramePr>
        <p:xfrm>
          <a:off x="1524000" y="1397000"/>
          <a:ext cx="6096000" cy="44500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3475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Odčítání do 100 bez přechodu desítky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37059057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07571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Odčítání do 100 bez přechodu desítky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43441856"/>
              </p:ext>
            </p:extLst>
          </p:nvPr>
        </p:nvGraphicFramePr>
        <p:xfrm>
          <a:off x="1676400" y="15494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2133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Odčítání do sta s přechodem desítky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loviční rámeček 2"/>
          <p:cNvSpPr/>
          <p:nvPr/>
        </p:nvSpPr>
        <p:spPr>
          <a:xfrm rot="2708764">
            <a:off x="2013248" y="2094090"/>
            <a:ext cx="504056" cy="576064"/>
          </a:xfrm>
          <a:prstGeom prst="half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Poloviční rámeček 3"/>
          <p:cNvSpPr/>
          <p:nvPr/>
        </p:nvSpPr>
        <p:spPr>
          <a:xfrm rot="2708764">
            <a:off x="5782037" y="2094091"/>
            <a:ext cx="504056" cy="576064"/>
          </a:xfrm>
          <a:prstGeom prst="half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oloviční rámeček 4"/>
          <p:cNvSpPr/>
          <p:nvPr/>
        </p:nvSpPr>
        <p:spPr>
          <a:xfrm rot="2708764">
            <a:off x="2054388" y="3599922"/>
            <a:ext cx="504056" cy="576064"/>
          </a:xfrm>
          <a:prstGeom prst="halfFrame">
            <a:avLst/>
          </a:prstGeom>
          <a:solidFill>
            <a:srgbClr val="92D05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oloviční rámeček 5"/>
          <p:cNvSpPr/>
          <p:nvPr/>
        </p:nvSpPr>
        <p:spPr>
          <a:xfrm rot="2708764">
            <a:off x="5785932" y="3505933"/>
            <a:ext cx="522699" cy="557326"/>
          </a:xfrm>
          <a:prstGeom prst="half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oloviční rámeček 9"/>
          <p:cNvSpPr/>
          <p:nvPr/>
        </p:nvSpPr>
        <p:spPr>
          <a:xfrm rot="2708764">
            <a:off x="5782038" y="5187548"/>
            <a:ext cx="504056" cy="576064"/>
          </a:xfrm>
          <a:prstGeom prst="half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oloviční rámeček 10"/>
          <p:cNvSpPr/>
          <p:nvPr/>
        </p:nvSpPr>
        <p:spPr>
          <a:xfrm rot="2708764">
            <a:off x="2051470" y="5151464"/>
            <a:ext cx="504056" cy="576064"/>
          </a:xfrm>
          <a:prstGeom prst="half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780728" y="1402836"/>
            <a:ext cx="2664296" cy="55429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28 - 9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4572000" y="1446019"/>
            <a:ext cx="2664296" cy="554290"/>
          </a:xfrm>
          <a:prstGeom prst="flowChartProcess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92 – 6 =</a:t>
            </a:r>
            <a:endParaRPr lang="cs-CZ" dirty="0"/>
          </a:p>
        </p:txBody>
      </p:sp>
      <p:sp>
        <p:nvSpPr>
          <p:cNvPr id="14" name="Vývojový diagram: postup 13"/>
          <p:cNvSpPr/>
          <p:nvPr/>
        </p:nvSpPr>
        <p:spPr>
          <a:xfrm>
            <a:off x="780728" y="2991643"/>
            <a:ext cx="2664296" cy="55429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67 - 8 =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4595133" y="2848493"/>
            <a:ext cx="2664296" cy="55429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72 - 9 =</a:t>
            </a:r>
            <a:endParaRPr lang="cs-CZ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780728" y="4503392"/>
            <a:ext cx="2664296" cy="55429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56 – 8 =</a:t>
            </a:r>
            <a:endParaRPr lang="cs-CZ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4564979" y="4539476"/>
            <a:ext cx="2664296" cy="55429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47 - 8 =</a:t>
            </a:r>
            <a:endParaRPr lang="cs-CZ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619672" y="2382122"/>
            <a:ext cx="1257091" cy="381814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1677870" y="3780588"/>
            <a:ext cx="1257091" cy="381814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1636730" y="5442324"/>
            <a:ext cx="1257091" cy="381814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ývojový diagram: alternativní postup 21"/>
          <p:cNvSpPr/>
          <p:nvPr/>
        </p:nvSpPr>
        <p:spPr>
          <a:xfrm>
            <a:off x="5391621" y="2398554"/>
            <a:ext cx="1257091" cy="381814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Vývojový diagram: alternativní postup 22"/>
          <p:cNvSpPr/>
          <p:nvPr/>
        </p:nvSpPr>
        <p:spPr>
          <a:xfrm>
            <a:off x="5418735" y="3808876"/>
            <a:ext cx="1257091" cy="381814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alternativní postup 23"/>
          <p:cNvSpPr/>
          <p:nvPr/>
        </p:nvSpPr>
        <p:spPr>
          <a:xfrm>
            <a:off x="5405520" y="5475580"/>
            <a:ext cx="1257091" cy="381814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243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Odčítání </a:t>
            </a:r>
            <a:r>
              <a:rPr lang="cs-CZ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do sta s přechodem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des</a:t>
            </a:r>
            <a:r>
              <a:rPr lang="cs-CZ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ítky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loviční rámeček 3"/>
          <p:cNvSpPr/>
          <p:nvPr/>
        </p:nvSpPr>
        <p:spPr>
          <a:xfrm rot="2708764">
            <a:off x="2013248" y="2044834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oloviční rámeček 4"/>
          <p:cNvSpPr/>
          <p:nvPr/>
        </p:nvSpPr>
        <p:spPr>
          <a:xfrm rot="2708764">
            <a:off x="5782037" y="2094091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oloviční rámeček 5"/>
          <p:cNvSpPr/>
          <p:nvPr/>
        </p:nvSpPr>
        <p:spPr>
          <a:xfrm rot="2708764">
            <a:off x="2013247" y="3567940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oloviční rámeček 6"/>
          <p:cNvSpPr/>
          <p:nvPr/>
        </p:nvSpPr>
        <p:spPr>
          <a:xfrm rot="2708764">
            <a:off x="5838383" y="3503539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oloviční rámeček 7"/>
          <p:cNvSpPr/>
          <p:nvPr/>
        </p:nvSpPr>
        <p:spPr>
          <a:xfrm rot="2708764">
            <a:off x="5838383" y="5220720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oloviční rámeček 8"/>
          <p:cNvSpPr/>
          <p:nvPr/>
        </p:nvSpPr>
        <p:spPr>
          <a:xfrm rot="2708764">
            <a:off x="2036108" y="5184636"/>
            <a:ext cx="504056" cy="576064"/>
          </a:xfrm>
          <a:prstGeom prst="halfFram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>
            <a:off x="780728" y="1402836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55 – 7 =</a:t>
            </a:r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4572000" y="1435951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32 – 4 =</a:t>
            </a:r>
            <a:endParaRPr lang="cs-CZ" dirty="0"/>
          </a:p>
        </p:txBody>
      </p:sp>
      <p:sp>
        <p:nvSpPr>
          <p:cNvPr id="12" name="Vývojový diagram: postup 11"/>
          <p:cNvSpPr/>
          <p:nvPr/>
        </p:nvSpPr>
        <p:spPr>
          <a:xfrm>
            <a:off x="780728" y="2855466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46 -7 =</a:t>
            </a:r>
            <a:endParaRPr lang="cs-CZ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4572000" y="2919868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86 - 8 =</a:t>
            </a:r>
            <a:endParaRPr lang="cs-CZ" dirty="0"/>
          </a:p>
        </p:txBody>
      </p:sp>
      <p:sp>
        <p:nvSpPr>
          <p:cNvPr id="14" name="Vývojový diagram: postup 13"/>
          <p:cNvSpPr/>
          <p:nvPr/>
        </p:nvSpPr>
        <p:spPr>
          <a:xfrm>
            <a:off x="780728" y="4503392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68 - 9 =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4564979" y="4539476"/>
            <a:ext cx="2664296" cy="55429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24 – 5 =</a:t>
            </a:r>
            <a:endParaRPr lang="cs-CZ" dirty="0"/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1883332" y="2332866"/>
            <a:ext cx="45719" cy="4571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1753286" y="5481235"/>
            <a:ext cx="1248508" cy="414986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1641021" y="3855972"/>
            <a:ext cx="1248508" cy="414986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1663882" y="2355725"/>
            <a:ext cx="1248508" cy="414986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5427869" y="5497050"/>
            <a:ext cx="1248508" cy="414986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5427869" y="3791571"/>
            <a:ext cx="1248508" cy="414986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ývojový diagram: alternativní postup 21"/>
          <p:cNvSpPr/>
          <p:nvPr/>
        </p:nvSpPr>
        <p:spPr>
          <a:xfrm>
            <a:off x="5466157" y="2382123"/>
            <a:ext cx="1248508" cy="414986"/>
          </a:xfrm>
          <a:prstGeom prst="flowChartAlternate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1306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Odčítání do sta s přechodem desítky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1043292"/>
              </p:ext>
            </p:extLst>
          </p:nvPr>
        </p:nvGraphicFramePr>
        <p:xfrm>
          <a:off x="1331640" y="1412776"/>
          <a:ext cx="6096000" cy="445146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22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8748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Odčítání do sta s přechodem desítky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4" name="Šipka doleva 23"/>
          <p:cNvSpPr/>
          <p:nvPr/>
        </p:nvSpPr>
        <p:spPr>
          <a:xfrm>
            <a:off x="6974831" y="1092939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5" name="Šipka doleva 24"/>
          <p:cNvSpPr/>
          <p:nvPr/>
        </p:nvSpPr>
        <p:spPr>
          <a:xfrm>
            <a:off x="6255387" y="1092939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26" name="Šipka doleva 25"/>
          <p:cNvSpPr/>
          <p:nvPr/>
        </p:nvSpPr>
        <p:spPr>
          <a:xfrm>
            <a:off x="5527526" y="1075073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28" name="Šipka doleva 27"/>
          <p:cNvSpPr/>
          <p:nvPr/>
        </p:nvSpPr>
        <p:spPr>
          <a:xfrm>
            <a:off x="4087366" y="1056840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79</a:t>
            </a:r>
            <a:endParaRPr lang="cs-CZ" dirty="0"/>
          </a:p>
        </p:txBody>
      </p:sp>
      <p:sp>
        <p:nvSpPr>
          <p:cNvPr id="29" name="Šipka doleva 28"/>
          <p:cNvSpPr/>
          <p:nvPr/>
        </p:nvSpPr>
        <p:spPr>
          <a:xfrm>
            <a:off x="3374248" y="1056840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30" name="Šipka doleva 29"/>
          <p:cNvSpPr/>
          <p:nvPr/>
        </p:nvSpPr>
        <p:spPr>
          <a:xfrm>
            <a:off x="2648576" y="1075073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31" name="Šipka doleva 30"/>
          <p:cNvSpPr/>
          <p:nvPr/>
        </p:nvSpPr>
        <p:spPr>
          <a:xfrm>
            <a:off x="1928496" y="1023982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86</a:t>
            </a:r>
            <a:endParaRPr lang="cs-CZ" dirty="0"/>
          </a:p>
        </p:txBody>
      </p:sp>
      <p:sp>
        <p:nvSpPr>
          <p:cNvPr id="32" name="Šipka doleva 31"/>
          <p:cNvSpPr/>
          <p:nvPr/>
        </p:nvSpPr>
        <p:spPr>
          <a:xfrm>
            <a:off x="1176316" y="1012540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53</a:t>
            </a:r>
            <a:endParaRPr lang="cs-CZ" dirty="0"/>
          </a:p>
        </p:txBody>
      </p:sp>
      <p:sp>
        <p:nvSpPr>
          <p:cNvPr id="33" name="Šipka doleva 32"/>
          <p:cNvSpPr/>
          <p:nvPr/>
        </p:nvSpPr>
        <p:spPr>
          <a:xfrm>
            <a:off x="435509" y="1019400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76</a:t>
            </a:r>
            <a:endParaRPr lang="cs-CZ" dirty="0"/>
          </a:p>
        </p:txBody>
      </p:sp>
      <p:sp>
        <p:nvSpPr>
          <p:cNvPr id="44" name="Vývojový diagram: postup 43"/>
          <p:cNvSpPr/>
          <p:nvPr/>
        </p:nvSpPr>
        <p:spPr>
          <a:xfrm>
            <a:off x="426155" y="1732620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84 -  5</a:t>
            </a:r>
            <a:endParaRPr lang="cs-CZ" dirty="0"/>
          </a:p>
        </p:txBody>
      </p:sp>
      <p:sp>
        <p:nvSpPr>
          <p:cNvPr id="45" name="Vývojový diagram: postup 44"/>
          <p:cNvSpPr/>
          <p:nvPr/>
        </p:nvSpPr>
        <p:spPr>
          <a:xfrm>
            <a:off x="4444752" y="3428613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36 - 8</a:t>
            </a:r>
            <a:endParaRPr lang="cs-CZ" dirty="0"/>
          </a:p>
        </p:txBody>
      </p:sp>
      <p:sp>
        <p:nvSpPr>
          <p:cNvPr id="46" name="Vývojový diagram: postup 45"/>
          <p:cNvSpPr/>
          <p:nvPr/>
        </p:nvSpPr>
        <p:spPr>
          <a:xfrm>
            <a:off x="4447406" y="4293096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35 - 7</a:t>
            </a:r>
            <a:endParaRPr lang="cs-CZ" dirty="0"/>
          </a:p>
        </p:txBody>
      </p:sp>
      <p:sp>
        <p:nvSpPr>
          <p:cNvPr id="47" name="Vývojový diagram: postup 46"/>
          <p:cNvSpPr/>
          <p:nvPr/>
        </p:nvSpPr>
        <p:spPr>
          <a:xfrm>
            <a:off x="4444752" y="5085184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93 - 7</a:t>
            </a:r>
            <a:endParaRPr lang="cs-CZ" dirty="0"/>
          </a:p>
        </p:txBody>
      </p:sp>
      <p:sp>
        <p:nvSpPr>
          <p:cNvPr id="48" name="Vývojový diagram: postup 47"/>
          <p:cNvSpPr/>
          <p:nvPr/>
        </p:nvSpPr>
        <p:spPr>
          <a:xfrm>
            <a:off x="4476977" y="5949280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61 - 8</a:t>
            </a:r>
            <a:endParaRPr lang="cs-CZ" dirty="0"/>
          </a:p>
        </p:txBody>
      </p:sp>
      <p:sp>
        <p:nvSpPr>
          <p:cNvPr id="49" name="Vývojový diagram: postup 48"/>
          <p:cNvSpPr/>
          <p:nvPr/>
        </p:nvSpPr>
        <p:spPr>
          <a:xfrm>
            <a:off x="412969" y="2573291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28 - 9</a:t>
            </a:r>
            <a:endParaRPr lang="cs-CZ" dirty="0"/>
          </a:p>
        </p:txBody>
      </p:sp>
      <p:sp>
        <p:nvSpPr>
          <p:cNvPr id="50" name="Vývojový diagram: postup 49"/>
          <p:cNvSpPr/>
          <p:nvPr/>
        </p:nvSpPr>
        <p:spPr>
          <a:xfrm>
            <a:off x="426155" y="3432448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13 - 9</a:t>
            </a:r>
            <a:endParaRPr lang="cs-CZ" dirty="0"/>
          </a:p>
        </p:txBody>
      </p:sp>
      <p:sp>
        <p:nvSpPr>
          <p:cNvPr id="51" name="Vývojový diagram: postup 50"/>
          <p:cNvSpPr/>
          <p:nvPr/>
        </p:nvSpPr>
        <p:spPr>
          <a:xfrm>
            <a:off x="426155" y="4221088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47 - 8</a:t>
            </a:r>
            <a:endParaRPr lang="cs-CZ" dirty="0"/>
          </a:p>
        </p:txBody>
      </p:sp>
      <p:sp>
        <p:nvSpPr>
          <p:cNvPr id="52" name="Vývojový diagram: postup 51"/>
          <p:cNvSpPr/>
          <p:nvPr/>
        </p:nvSpPr>
        <p:spPr>
          <a:xfrm>
            <a:off x="426155" y="5085184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75 - 9</a:t>
            </a:r>
            <a:endParaRPr lang="cs-CZ" dirty="0"/>
          </a:p>
        </p:txBody>
      </p:sp>
      <p:sp>
        <p:nvSpPr>
          <p:cNvPr id="53" name="Vývojový diagram: postup 52"/>
          <p:cNvSpPr/>
          <p:nvPr/>
        </p:nvSpPr>
        <p:spPr>
          <a:xfrm>
            <a:off x="426155" y="5949280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56 - 7</a:t>
            </a:r>
            <a:endParaRPr lang="cs-CZ" dirty="0"/>
          </a:p>
        </p:txBody>
      </p:sp>
      <p:sp>
        <p:nvSpPr>
          <p:cNvPr id="54" name="Vývojový diagram: postup 53"/>
          <p:cNvSpPr/>
          <p:nvPr/>
        </p:nvSpPr>
        <p:spPr>
          <a:xfrm>
            <a:off x="4444752" y="2573291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85 - 9</a:t>
            </a:r>
            <a:endParaRPr lang="cs-CZ" dirty="0"/>
          </a:p>
        </p:txBody>
      </p:sp>
      <p:sp>
        <p:nvSpPr>
          <p:cNvPr id="55" name="Šipka doleva 54"/>
          <p:cNvSpPr/>
          <p:nvPr/>
        </p:nvSpPr>
        <p:spPr>
          <a:xfrm>
            <a:off x="7694911" y="1101530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39</a:t>
            </a:r>
            <a:endParaRPr lang="cs-CZ" dirty="0"/>
          </a:p>
        </p:txBody>
      </p:sp>
      <p:sp>
        <p:nvSpPr>
          <p:cNvPr id="56" name="Šipka doleva 55"/>
          <p:cNvSpPr/>
          <p:nvPr/>
        </p:nvSpPr>
        <p:spPr>
          <a:xfrm>
            <a:off x="4817574" y="1075494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218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Odčítání do sta s přechodem desítky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1187299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15771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323528" y="4488684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 – 8 =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3115862" y="2256161"/>
            <a:ext cx="2376264" cy="1152128"/>
          </a:xfrm>
          <a:prstGeom prst="horizontalScroll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81 </a:t>
            </a:r>
            <a:r>
              <a:rPr lang="cs-CZ" smtClean="0"/>
              <a:t>– 3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3115862" y="3383173"/>
            <a:ext cx="2376264" cy="1152128"/>
          </a:xfrm>
          <a:prstGeom prst="horizontalScroll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43 – 8 =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3082975" y="4485879"/>
            <a:ext cx="2376264" cy="1152128"/>
          </a:xfrm>
          <a:prstGeom prst="horizontalScroll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54 – 5 =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323528" y="5589240"/>
            <a:ext cx="2376264" cy="1152128"/>
          </a:xfrm>
          <a:prstGeom prst="horizontalScroll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46 - 7 =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3082975" y="5638007"/>
            <a:ext cx="2376264" cy="1152128"/>
          </a:xfrm>
          <a:prstGeom prst="horizontalScroll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47 - 9 =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5818820" y="4560417"/>
            <a:ext cx="2376264" cy="1152128"/>
          </a:xfrm>
          <a:prstGeom prst="horizontalScroll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51 – 5 = 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5818820" y="3408289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32 - 4 =</a:t>
            </a:r>
            <a:endParaRPr lang="cs-CZ" dirty="0"/>
          </a:p>
        </p:txBody>
      </p:sp>
      <p:sp>
        <p:nvSpPr>
          <p:cNvPr id="11" name="Vodorovný svitek 10"/>
          <p:cNvSpPr/>
          <p:nvPr/>
        </p:nvSpPr>
        <p:spPr>
          <a:xfrm>
            <a:off x="5818820" y="2274948"/>
            <a:ext cx="2376264" cy="1152128"/>
          </a:xfrm>
          <a:prstGeom prst="horizontalScroll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 – 6 =</a:t>
            </a:r>
            <a:endParaRPr lang="cs-CZ" dirty="0"/>
          </a:p>
        </p:txBody>
      </p:sp>
      <p:sp>
        <p:nvSpPr>
          <p:cNvPr id="12" name="Vodorovný svitek 11"/>
          <p:cNvSpPr/>
          <p:nvPr/>
        </p:nvSpPr>
        <p:spPr>
          <a:xfrm>
            <a:off x="5804137" y="1122820"/>
            <a:ext cx="2376264" cy="1152128"/>
          </a:xfrm>
          <a:prstGeom prst="horizontalScroll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 – 8 =</a:t>
            </a:r>
            <a:endParaRPr lang="cs-CZ" dirty="0"/>
          </a:p>
        </p:txBody>
      </p:sp>
      <p:sp>
        <p:nvSpPr>
          <p:cNvPr id="13" name="Vodorovný svitek 12"/>
          <p:cNvSpPr/>
          <p:nvPr/>
        </p:nvSpPr>
        <p:spPr>
          <a:xfrm>
            <a:off x="323528" y="3336556"/>
            <a:ext cx="2376264" cy="1152128"/>
          </a:xfrm>
          <a:prstGeom prst="horizontalScroll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62 - 9 =</a:t>
            </a:r>
            <a:endParaRPr lang="cs-CZ" dirty="0"/>
          </a:p>
        </p:txBody>
      </p:sp>
      <p:sp>
        <p:nvSpPr>
          <p:cNvPr id="14" name="Vodorovný svitek 13"/>
          <p:cNvSpPr/>
          <p:nvPr/>
        </p:nvSpPr>
        <p:spPr>
          <a:xfrm>
            <a:off x="323528" y="2231045"/>
            <a:ext cx="2376264" cy="1152128"/>
          </a:xfrm>
          <a:prstGeom prst="horizontalScroll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66 - 8 = </a:t>
            </a:r>
            <a:endParaRPr lang="cs-CZ" dirty="0"/>
          </a:p>
        </p:txBody>
      </p:sp>
      <p:sp>
        <p:nvSpPr>
          <p:cNvPr id="15" name="Vodorovný svitek 14"/>
          <p:cNvSpPr/>
          <p:nvPr/>
        </p:nvSpPr>
        <p:spPr>
          <a:xfrm>
            <a:off x="323528" y="1122820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76 – 9 = </a:t>
            </a:r>
            <a:endParaRPr lang="cs-CZ" dirty="0"/>
          </a:p>
        </p:txBody>
      </p:sp>
      <p:sp>
        <p:nvSpPr>
          <p:cNvPr id="16" name="Vodorovný svitek 15"/>
          <p:cNvSpPr/>
          <p:nvPr/>
        </p:nvSpPr>
        <p:spPr>
          <a:xfrm>
            <a:off x="3115862" y="1104033"/>
            <a:ext cx="2376264" cy="1152128"/>
          </a:xfrm>
          <a:prstGeom prst="horizontalScroll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 – 10 = </a:t>
            </a:r>
            <a:endParaRPr lang="cs-CZ" dirty="0"/>
          </a:p>
        </p:txBody>
      </p:sp>
      <p:sp>
        <p:nvSpPr>
          <p:cNvPr id="17" name="Vodorovný svitek 16"/>
          <p:cNvSpPr/>
          <p:nvPr/>
        </p:nvSpPr>
        <p:spPr>
          <a:xfrm>
            <a:off x="5767680" y="5712545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83 – 6 = </a:t>
            </a:r>
            <a:endParaRPr lang="cs-CZ" dirty="0"/>
          </a:p>
        </p:txBody>
      </p:sp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Odčítání  do sta s přechodem desítky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3797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41121045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687</TotalTime>
  <Words>641</Words>
  <Application>Microsoft Office PowerPoint</Application>
  <PresentationFormat>Předvádění na obrazovce (4:3)</PresentationFormat>
  <Paragraphs>242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Odčítání do 100 bez přechodu desítky</vt:lpstr>
      <vt:lpstr>Odčítání do sta bez přechodu desítky</vt:lpstr>
      <vt:lpstr>Odčítání do 100 bez přechodu desítky</vt:lpstr>
      <vt:lpstr>Odčítání do 100 bez přechodu desítky</vt:lpstr>
      <vt:lpstr>Odčítání do sta s přechodem desítky</vt:lpstr>
      <vt:lpstr>Odčítání do sta s přechodem desítky </vt:lpstr>
      <vt:lpstr>Odčítání do sta s přechodem desítky</vt:lpstr>
      <vt:lpstr>Odčítání do sta s přechodem desítky</vt:lpstr>
      <vt:lpstr>Odčítání do sta s přechodem desítky</vt:lpstr>
      <vt:lpstr>Odčítání  do sta s přechodem desítky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Sčítej desítky</dc:title>
  <cp:lastModifiedBy>VLASTNIK</cp:lastModifiedBy>
  <cp:revision>75</cp:revision>
  <dcterms:modified xsi:type="dcterms:W3CDTF">2013-03-27T09:24:30Z</dcterms:modified>
</cp:coreProperties>
</file>