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7" r:id="rId3"/>
    <p:sldId id="258" r:id="rId4"/>
    <p:sldId id="261" r:id="rId5"/>
    <p:sldId id="260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564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54840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6567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02768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24911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193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20908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98699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0249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29840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821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F05A18-ECE4-41FB-B0D8-C5CA08F3A84E}" type="datetimeFigureOut">
              <a:rPr lang="cs-CZ" smtClean="0"/>
              <a:pPr/>
              <a:t>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E933B7-9F40-4FA0-B6E2-642F591C8A6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708112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13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0.wav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1.jpeg"/><Relationship Id="rId7" Type="http://schemas.openxmlformats.org/officeDocument/2006/relationships/image" Target="../media/image6.wmf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wmf"/><Relationship Id="rId5" Type="http://schemas.openxmlformats.org/officeDocument/2006/relationships/image" Target="../media/image4.gif"/><Relationship Id="rId10" Type="http://schemas.openxmlformats.org/officeDocument/2006/relationships/audio" Target="../media/audio10.wav"/><Relationship Id="rId4" Type="http://schemas.openxmlformats.org/officeDocument/2006/relationships/image" Target="../media/image3.wmf"/><Relationship Id="rId9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image" Target="../media/image5.wmf"/><Relationship Id="rId10" Type="http://schemas.openxmlformats.org/officeDocument/2006/relationships/audio" Target="../media/audio10.wav"/><Relationship Id="rId4" Type="http://schemas.openxmlformats.org/officeDocument/2006/relationships/image" Target="../media/image9.png"/><Relationship Id="rId9" Type="http://schemas.openxmlformats.org/officeDocument/2006/relationships/image" Target="../media/image6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gif"/><Relationship Id="rId3" Type="http://schemas.openxmlformats.org/officeDocument/2006/relationships/image" Target="../media/image1.jpeg"/><Relationship Id="rId7" Type="http://schemas.openxmlformats.org/officeDocument/2006/relationships/image" Target="../media/image8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wmf"/><Relationship Id="rId5" Type="http://schemas.openxmlformats.org/officeDocument/2006/relationships/image" Target="../media/image5.wmf"/><Relationship Id="rId10" Type="http://schemas.openxmlformats.org/officeDocument/2006/relationships/audio" Target="../media/audio10.wav"/><Relationship Id="rId4" Type="http://schemas.openxmlformats.org/officeDocument/2006/relationships/image" Target="../media/image9.png"/><Relationship Id="rId9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wmf"/><Relationship Id="rId13" Type="http://schemas.openxmlformats.org/officeDocument/2006/relationships/image" Target="../media/image12.png"/><Relationship Id="rId3" Type="http://schemas.openxmlformats.org/officeDocument/2006/relationships/slide" Target="slide6.xml"/><Relationship Id="rId7" Type="http://schemas.openxmlformats.org/officeDocument/2006/relationships/image" Target="../media/image3.wmf"/><Relationship Id="rId12" Type="http://schemas.openxmlformats.org/officeDocument/2006/relationships/slide" Target="slide7.xm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11" Type="http://schemas.openxmlformats.org/officeDocument/2006/relationships/image" Target="../media/image9.png"/><Relationship Id="rId5" Type="http://schemas.openxmlformats.org/officeDocument/2006/relationships/image" Target="../media/image10.wmf"/><Relationship Id="rId10" Type="http://schemas.openxmlformats.org/officeDocument/2006/relationships/image" Target="../media/image5.wmf"/><Relationship Id="rId4" Type="http://schemas.openxmlformats.org/officeDocument/2006/relationships/image" Target="../media/image1.jpeg"/><Relationship Id="rId9" Type="http://schemas.openxmlformats.org/officeDocument/2006/relationships/image" Target="../media/image4.gif"/><Relationship Id="rId1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7" Type="http://schemas.openxmlformats.org/officeDocument/2006/relationships/audio" Target="../media/audio20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2.png"/><Relationship Id="rId5" Type="http://schemas.openxmlformats.org/officeDocument/2006/relationships/slide" Target="slide5.xml"/><Relationship Id="rId4" Type="http://schemas.openxmlformats.org/officeDocument/2006/relationships/image" Target="../media/image13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30.wav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20.wav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476672"/>
            <a:ext cx="5773737" cy="1444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403648" y="2601082"/>
            <a:ext cx="6624736" cy="16558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b="1" dirty="0" err="1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. CZ.1.07/1.4.00/21.0385 </a:t>
            </a: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endParaRPr lang="cs-CZ" sz="2400" b="1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  <a:p>
            <a:pPr algn="ctr">
              <a:spcBef>
                <a:spcPct val="20000"/>
              </a:spcBef>
              <a:buClr>
                <a:srgbClr val="0BD0D9"/>
              </a:buClr>
              <a:buSzPct val="95000"/>
            </a:pPr>
            <a:r>
              <a:rPr lang="cs-CZ" sz="2400" b="1" dirty="0" smtClean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VY_32_INOVACE_05_  </a:t>
            </a:r>
            <a:r>
              <a:rPr lang="cs-CZ" sz="24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ROCK POOL</a:t>
            </a:r>
            <a:endParaRPr lang="cs-CZ" sz="2400" dirty="0">
              <a:solidFill>
                <a:prstClr val="white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2994033" y="4797151"/>
            <a:ext cx="4572000" cy="1015663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Doporučeno pro: 2. a 3. ročník ZŠ</a:t>
            </a:r>
          </a:p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Předmět: Anglický jazyk</a:t>
            </a:r>
          </a:p>
          <a:p>
            <a:r>
              <a:rPr lang="cs-CZ" sz="2000" b="1" dirty="0">
                <a:solidFill>
                  <a:prstClr val="white"/>
                </a:solidFill>
                <a:latin typeface="Times New Roman" pitchFamily="18" charset="0"/>
                <a:cs typeface="Times New Roman" pitchFamily="18" charset="0"/>
              </a:rPr>
              <a:t>Autor: Mgr. Věra Tomšů</a:t>
            </a:r>
          </a:p>
        </p:txBody>
      </p:sp>
    </p:spTree>
    <p:extLst>
      <p:ext uri="{BB962C8B-B14F-4D97-AF65-F5344CB8AC3E}">
        <p14:creationId xmlns:p14="http://schemas.microsoft.com/office/powerpoint/2010/main" val="800323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486367">
            <a:off x="1562620" y="2644171"/>
            <a:ext cx="6018764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threePt" dir="t"/>
            </a:scene3d>
            <a:sp3d extrusionH="57150">
              <a:bevelT h="25400" prst="softRound"/>
            </a:sp3d>
          </a:bodyPr>
          <a:lstStyle/>
          <a:p>
            <a:pPr algn="ctr"/>
            <a:r>
              <a:rPr lang="cs-CZ" sz="96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ROCK POOL</a:t>
            </a:r>
            <a:endParaRPr lang="cs-CZ" sz="960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  <a:reflection blurRad="6350" stA="60000" endA="900" endPos="60000" dist="29997" dir="5400000" sy="-100000" algn="bl" rotWithShape="0"/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89601" y="305094"/>
            <a:ext cx="21483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 smtClean="0">
                <a:ln w="50800"/>
                <a:solidFill>
                  <a:srgbClr val="FF0000"/>
                </a:solidFill>
              </a:rPr>
              <a:t>s </a:t>
            </a:r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h e l </a:t>
            </a:r>
            <a:r>
              <a:rPr lang="cs-CZ" sz="5400" b="1" cap="none" spc="0" dirty="0" err="1" smtClean="0">
                <a:ln w="50800"/>
                <a:solidFill>
                  <a:srgbClr val="FF0000"/>
                </a:solidFill>
                <a:effectLst/>
              </a:rPr>
              <a:t>l</a:t>
            </a:r>
            <a:endParaRPr lang="cs-CZ" sz="54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618856" y="1081703"/>
            <a:ext cx="190629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algn="ctr"/>
            <a:r>
              <a:rPr lang="cs-CZ" sz="5400" b="1" dirty="0">
                <a:ln w="50800"/>
                <a:solidFill>
                  <a:srgbClr val="FF0000"/>
                </a:solidFill>
              </a:rPr>
              <a:t>c</a:t>
            </a:r>
            <a:r>
              <a:rPr lang="cs-CZ" sz="5400" b="1" cap="none" spc="0" dirty="0" smtClean="0">
                <a:ln w="50800"/>
                <a:solidFill>
                  <a:srgbClr val="FF0000"/>
                </a:solidFill>
                <a:effectLst/>
              </a:rPr>
              <a:t> r a b</a:t>
            </a:r>
            <a:endParaRPr lang="cs-CZ" sz="5400" b="1" cap="none" spc="0" dirty="0">
              <a:ln w="50800"/>
              <a:solidFill>
                <a:srgbClr val="FF0000"/>
              </a:solidFill>
              <a:effectLst/>
            </a:endParaRPr>
          </a:p>
        </p:txBody>
      </p:sp>
      <p:sp>
        <p:nvSpPr>
          <p:cNvPr id="5" name="Obdélník 4"/>
          <p:cNvSpPr/>
          <p:nvPr/>
        </p:nvSpPr>
        <p:spPr>
          <a:xfrm rot="20776536">
            <a:off x="460381" y="3869979"/>
            <a:ext cx="169309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50800"/>
                <a:solidFill>
                  <a:srgbClr val="FF0000"/>
                </a:solidFill>
              </a:rPr>
              <a:t>f</a:t>
            </a:r>
            <a:r>
              <a:rPr lang="cs-CZ" sz="5400" b="1" dirty="0" smtClean="0">
                <a:ln w="50800"/>
                <a:solidFill>
                  <a:srgbClr val="FF0000"/>
                </a:solidFill>
              </a:rPr>
              <a:t> i s h</a:t>
            </a:r>
            <a:endParaRPr lang="cs-CZ" sz="5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555776" y="3999134"/>
            <a:ext cx="3421129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50800"/>
                <a:solidFill>
                  <a:srgbClr val="FF0000"/>
                </a:solidFill>
              </a:rPr>
              <a:t>o</a:t>
            </a:r>
            <a:r>
              <a:rPr lang="cs-CZ" sz="5400" b="1" dirty="0" smtClean="0">
                <a:ln w="50800"/>
                <a:solidFill>
                  <a:srgbClr val="FF0000"/>
                </a:solidFill>
              </a:rPr>
              <a:t> c t o p u s</a:t>
            </a:r>
            <a:endParaRPr lang="cs-CZ" sz="5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 rot="713126">
            <a:off x="5071365" y="592781"/>
            <a:ext cx="402065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50800"/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ln w="50800"/>
                <a:solidFill>
                  <a:srgbClr val="FF0000"/>
                </a:solidFill>
              </a:rPr>
              <a:t> e a  h o r s e</a:t>
            </a:r>
            <a:endParaRPr lang="cs-CZ" sz="5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 rot="21052123">
            <a:off x="5545519" y="4781361"/>
            <a:ext cx="358303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5400" b="1" dirty="0">
                <a:ln w="50800"/>
                <a:solidFill>
                  <a:srgbClr val="FF0000"/>
                </a:solidFill>
              </a:rPr>
              <a:t>s</a:t>
            </a:r>
            <a:r>
              <a:rPr lang="cs-CZ" sz="5400" b="1" dirty="0" smtClean="0">
                <a:ln w="50800"/>
                <a:solidFill>
                  <a:srgbClr val="FF0000"/>
                </a:solidFill>
              </a:rPr>
              <a:t> t a r  f i s h</a:t>
            </a:r>
            <a:endParaRPr lang="cs-CZ" sz="5400" b="1" dirty="0">
              <a:ln w="50800"/>
              <a:solidFill>
                <a:srgbClr val="FF0000"/>
              </a:solidFill>
            </a:endParaRPr>
          </a:p>
        </p:txBody>
      </p:sp>
      <p:pic>
        <p:nvPicPr>
          <p:cNvPr id="1026" name="Picture 2" descr="C:\Users\uživatel\AppData\Local\Microsoft\Windows\Temporary Internet Files\Content.IE5\XGJZ7P72\MC900350663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1047340"/>
            <a:ext cx="1640332" cy="150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živatel\AppData\Local\Microsoft\Windows\Temporary Internet Files\Content.IE5\SAFH5PJD\MM900040914[1].gif"/>
          <p:cNvPicPr>
            <a:picLocks noChangeAspect="1" noChangeArrowheads="1" noCrop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7375" y="1889739"/>
            <a:ext cx="1143000" cy="866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živatel\AppData\Local\Microsoft\Windows\Temporary Internet Files\Content.IE5\SAFH5PJD\MC90005722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1137" y="1428385"/>
            <a:ext cx="1015898" cy="1789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uživatel\AppData\Local\Microsoft\Windows\Temporary Internet Files\Content.IE5\CV5OCTNX\MC900194022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9457" y="4460799"/>
            <a:ext cx="2119770" cy="17596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živatel\AppData\Local\Microsoft\Windows\Temporary Internet Files\Content.IE5\L8UM0JM8\MC90021530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9484" y="4770670"/>
            <a:ext cx="1813711" cy="20853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C:\Users\uživatel\AppData\Local\Microsoft\Windows\Temporary Internet Files\Content.IE5\SAFH5PJD\MC900438045[1].pn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7544" y="5175771"/>
            <a:ext cx="1818981" cy="18189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633604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27784" y="188640"/>
            <a:ext cx="351019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smtClean="0">
                <a:solidFill>
                  <a:schemeClr val="bg1"/>
                </a:solidFill>
              </a:rPr>
              <a:t>What</a:t>
            </a:r>
            <a:r>
              <a:rPr lang="cs-CZ" sz="6000" dirty="0" smtClean="0">
                <a:solidFill>
                  <a:schemeClr val="bg1"/>
                </a:solidFill>
              </a:rPr>
              <a:t> </a:t>
            </a:r>
            <a:r>
              <a:rPr lang="cs-CZ" sz="6000" dirty="0" err="1">
                <a:solidFill>
                  <a:schemeClr val="bg1"/>
                </a:solidFill>
              </a:rPr>
              <a:t>is</a:t>
            </a:r>
            <a:r>
              <a:rPr lang="cs-CZ" sz="6000" dirty="0">
                <a:solidFill>
                  <a:schemeClr val="bg1"/>
                </a:solidFill>
              </a:rPr>
              <a:t> </a:t>
            </a:r>
            <a:r>
              <a:rPr lang="cs-CZ" sz="6000" dirty="0" err="1">
                <a:solidFill>
                  <a:schemeClr val="bg1"/>
                </a:solidFill>
              </a:rPr>
              <a:t>it</a:t>
            </a:r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64144"/>
            <a:ext cx="1816100" cy="208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 descr="C:\Users\uživatel\AppData\Local\Microsoft\Windows\Temporary Internet Files\Content.IE5\SAFH5PJD\MC900057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47" y="1186714"/>
            <a:ext cx="876667" cy="154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živatel\AppData\Local\Microsoft\Windows\Temporary Internet Files\Content.IE5\XGJZ7P72\MC9003506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255" y="1204303"/>
            <a:ext cx="1640332" cy="150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uživatel\AppData\Local\Microsoft\Windows\Temporary Internet Files\Content.IE5\SAFH5PJD\MC90043804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739" y="3476970"/>
            <a:ext cx="1579989" cy="157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živatel\AppData\Local\Microsoft\Windows\Temporary Internet Files\Content.IE5\SAFH5PJD\MM900040914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00500" y="3831755"/>
            <a:ext cx="1462962" cy="110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uživatel\AppData\Local\Microsoft\Windows\Temporary Internet Files\Content.IE5\CV5OCTNX\MC9001940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3678" y="3424178"/>
            <a:ext cx="1827471" cy="151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94670" y="2730930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shell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2355652" y="5656132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chemeClr val="bg1"/>
                </a:solidFill>
              </a:rPr>
              <a:t>shell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494" y="2609063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octopus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270321" y="6088559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chemeClr val="bg1"/>
                </a:solidFill>
              </a:rPr>
              <a:t>octopus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28190" y="2686167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s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ea</a:t>
            </a:r>
            <a:r>
              <a:rPr lang="cs-CZ" sz="4400" b="1" dirty="0" smtClean="0">
                <a:ln w="50800"/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horse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43811" y="6088558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chemeClr val="bg1"/>
                </a:solidFill>
              </a:rPr>
              <a:t>sea</a:t>
            </a:r>
            <a:r>
              <a:rPr lang="cs-CZ" sz="4400" b="1" dirty="0">
                <a:ln w="50800"/>
                <a:solidFill>
                  <a:schemeClr val="bg1"/>
                </a:solidFill>
              </a:rPr>
              <a:t> </a:t>
            </a:r>
            <a:r>
              <a:rPr lang="cs-CZ" sz="4400" b="1" dirty="0" err="1">
                <a:ln w="50800"/>
                <a:solidFill>
                  <a:schemeClr val="bg1"/>
                </a:solidFill>
              </a:rPr>
              <a:t>horse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213490" y="4791196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fish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906665" y="5656130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chemeClr val="bg1"/>
                </a:solidFill>
              </a:rPr>
              <a:t>fish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4136881" y="4791198"/>
            <a:ext cx="11901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crab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802406" y="6088560"/>
            <a:ext cx="119019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chemeClr val="bg1"/>
                </a:solidFill>
              </a:rPr>
              <a:t>crab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376099" y="4791197"/>
            <a:ext cx="19152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starfish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1" name="Obdélník 20"/>
          <p:cNvSpPr/>
          <p:nvPr/>
        </p:nvSpPr>
        <p:spPr>
          <a:xfrm>
            <a:off x="6992605" y="5656131"/>
            <a:ext cx="191526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chemeClr val="bg1"/>
                </a:solidFill>
              </a:rPr>
              <a:t>starfish</a:t>
            </a:r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80260" y="2777826"/>
            <a:ext cx="2395701" cy="675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461486" y="2777826"/>
            <a:ext cx="2483970" cy="675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498871" y="2745299"/>
            <a:ext cx="2263099" cy="6511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80260" y="4941168"/>
            <a:ext cx="2398795" cy="714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461486" y="4985934"/>
            <a:ext cx="2483970" cy="6701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6530047" y="4966561"/>
            <a:ext cx="2231923" cy="6701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67102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627784" y="188640"/>
            <a:ext cx="3510192" cy="1015663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6000" dirty="0" err="1" smtClean="0">
                <a:solidFill>
                  <a:schemeClr val="bg1"/>
                </a:solidFill>
              </a:rPr>
              <a:t>What</a:t>
            </a:r>
            <a:r>
              <a:rPr lang="cs-CZ" sz="6000" dirty="0" smtClean="0">
                <a:solidFill>
                  <a:schemeClr val="bg1"/>
                </a:solidFill>
              </a:rPr>
              <a:t> </a:t>
            </a:r>
            <a:r>
              <a:rPr lang="cs-CZ" sz="6000" dirty="0" err="1">
                <a:solidFill>
                  <a:schemeClr val="bg1"/>
                </a:solidFill>
              </a:rPr>
              <a:t>is</a:t>
            </a:r>
            <a:r>
              <a:rPr lang="cs-CZ" sz="6000" dirty="0">
                <a:solidFill>
                  <a:schemeClr val="bg1"/>
                </a:solidFill>
              </a:rPr>
              <a:t> </a:t>
            </a:r>
            <a:r>
              <a:rPr lang="cs-CZ" sz="6000" dirty="0" err="1">
                <a:solidFill>
                  <a:schemeClr val="bg1"/>
                </a:solidFill>
              </a:rPr>
              <a:t>it</a:t>
            </a:r>
            <a:r>
              <a:rPr lang="cs-CZ" sz="6000" dirty="0">
                <a:solidFill>
                  <a:schemeClr val="bg1"/>
                </a:solidFill>
              </a:rPr>
              <a:t>?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664144"/>
            <a:ext cx="1816100" cy="208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6" descr="C:\Users\uživatel\AppData\Local\Microsoft\Windows\Temporary Internet Files\Content.IE5\SAFH5PJD\MC90005722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3647" y="1186714"/>
            <a:ext cx="876667" cy="15442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uživatel\AppData\Local\Microsoft\Windows\Temporary Internet Files\Content.IE5\XGJZ7P72\MC900350663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0255" y="1204303"/>
            <a:ext cx="1640332" cy="15090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10" descr="C:\Users\uživatel\AppData\Local\Microsoft\Windows\Temporary Internet Files\Content.IE5\SAFH5PJD\MC900438045[1].pn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725" y="3874126"/>
            <a:ext cx="1579989" cy="15799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4" descr="C:\Users\uživatel\AppData\Local\Microsoft\Windows\Temporary Internet Files\Content.IE5\SAFH5PJD\MM900040914[1].gif"/>
          <p:cNvPicPr>
            <a:picLocks noChangeAspect="1" noChangeArrowheads="1" noCrop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9992" y="4142182"/>
            <a:ext cx="1462962" cy="110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uživatel\AppData\Local\Microsoft\Windows\Temporary Internet Files\Content.IE5\CV5OCTNX\MC90019402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44426" y="3827099"/>
            <a:ext cx="1827471" cy="151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994670" y="2730930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shell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529494" y="2609063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octopus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3" name="Obdélník 12"/>
          <p:cNvSpPr/>
          <p:nvPr/>
        </p:nvSpPr>
        <p:spPr>
          <a:xfrm>
            <a:off x="3528190" y="2686167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s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ea</a:t>
            </a:r>
            <a:r>
              <a:rPr lang="cs-CZ" sz="4400" b="1" dirty="0" smtClean="0">
                <a:ln w="50800"/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horse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355237" y="6088558"/>
            <a:ext cx="18473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endParaRPr lang="cs-CZ" sz="4400" b="1" dirty="0">
              <a:ln w="50800"/>
              <a:solidFill>
                <a:schemeClr val="bg1"/>
              </a:solidFill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116498" y="5308369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fish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848660" y="5325969"/>
            <a:ext cx="144667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50800"/>
                <a:solidFill>
                  <a:srgbClr val="FF0000"/>
                </a:solidFill>
              </a:rPr>
              <a:t>  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crab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512432" y="5311513"/>
            <a:ext cx="19152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starfish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2" name="Zaoblený obdélník 21"/>
          <p:cNvSpPr/>
          <p:nvPr/>
        </p:nvSpPr>
        <p:spPr>
          <a:xfrm>
            <a:off x="399042" y="2686167"/>
            <a:ext cx="2395701" cy="675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Zaoblený obdélník 22"/>
          <p:cNvSpPr/>
          <p:nvPr/>
        </p:nvSpPr>
        <p:spPr>
          <a:xfrm>
            <a:off x="3569488" y="2707179"/>
            <a:ext cx="2483970" cy="67564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Zaoblený obdélník 23"/>
          <p:cNvSpPr/>
          <p:nvPr/>
        </p:nvSpPr>
        <p:spPr>
          <a:xfrm>
            <a:off x="6716684" y="2686167"/>
            <a:ext cx="2263099" cy="65117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Zaoblený obdélník 24"/>
          <p:cNvSpPr/>
          <p:nvPr/>
        </p:nvSpPr>
        <p:spPr>
          <a:xfrm>
            <a:off x="353421" y="5362848"/>
            <a:ext cx="2398795" cy="71496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Zaoblený obdélník 25"/>
          <p:cNvSpPr/>
          <p:nvPr/>
        </p:nvSpPr>
        <p:spPr>
          <a:xfrm>
            <a:off x="3489996" y="5407613"/>
            <a:ext cx="2483970" cy="67019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Zaoblený obdélník 26"/>
          <p:cNvSpPr/>
          <p:nvPr/>
        </p:nvSpPr>
        <p:spPr>
          <a:xfrm>
            <a:off x="6747860" y="5340275"/>
            <a:ext cx="2231923" cy="6701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4479633" y="3044280"/>
            <a:ext cx="18473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539552" y="3115650"/>
            <a:ext cx="21146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o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_____s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8" name="Obdélník 27"/>
          <p:cNvSpPr/>
          <p:nvPr/>
        </p:nvSpPr>
        <p:spPr>
          <a:xfrm>
            <a:off x="3528408" y="3146617"/>
            <a:ext cx="2525050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s_a</a:t>
            </a:r>
            <a:r>
              <a:rPr lang="cs-CZ" sz="4400" b="1" dirty="0" smtClean="0">
                <a:ln w="50800"/>
                <a:solidFill>
                  <a:srgbClr val="FF0000"/>
                </a:solidFill>
              </a:rPr>
              <a:t> 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h___e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6936159" y="3165487"/>
            <a:ext cx="138852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s___l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30" name="Obdélník 29"/>
          <p:cNvSpPr/>
          <p:nvPr/>
        </p:nvSpPr>
        <p:spPr>
          <a:xfrm>
            <a:off x="478417" y="5834821"/>
            <a:ext cx="211468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s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_____h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31" name="Obdélník 30"/>
          <p:cNvSpPr/>
          <p:nvPr/>
        </p:nvSpPr>
        <p:spPr>
          <a:xfrm>
            <a:off x="4089818" y="5846113"/>
            <a:ext cx="1284326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c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__b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  <p:sp>
        <p:nvSpPr>
          <p:cNvPr id="2048" name="Obdélník 2047"/>
          <p:cNvSpPr/>
          <p:nvPr/>
        </p:nvSpPr>
        <p:spPr>
          <a:xfrm>
            <a:off x="7039554" y="5796177"/>
            <a:ext cx="122661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srgbClr val="FF0000"/>
                </a:solidFill>
              </a:rPr>
              <a:t>f</a:t>
            </a:r>
            <a:r>
              <a:rPr lang="cs-CZ" sz="4400" b="1" dirty="0" err="1" smtClean="0">
                <a:ln w="50800"/>
                <a:solidFill>
                  <a:srgbClr val="FF0000"/>
                </a:solidFill>
              </a:rPr>
              <a:t>__h</a:t>
            </a:r>
            <a:endParaRPr lang="cs-CZ" sz="4400" b="1" dirty="0">
              <a:ln w="50800"/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9128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0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1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5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3988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411760" y="124837"/>
            <a:ext cx="7182544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6000" b="1" kern="0" dirty="0" err="1">
                <a:solidFill>
                  <a:schemeClr val="bg1"/>
                </a:solidFill>
              </a:rPr>
              <a:t>What</a:t>
            </a:r>
            <a:r>
              <a:rPr lang="cs-CZ" sz="6000" b="1" kern="0" dirty="0">
                <a:solidFill>
                  <a:schemeClr val="bg1"/>
                </a:solidFill>
              </a:rPr>
              <a:t> </a:t>
            </a:r>
            <a:r>
              <a:rPr lang="cs-CZ" sz="6000" b="1" kern="0" dirty="0" err="1">
                <a:solidFill>
                  <a:schemeClr val="bg1"/>
                </a:solidFill>
              </a:rPr>
              <a:t>is</a:t>
            </a:r>
            <a:r>
              <a:rPr lang="cs-CZ" sz="6000" b="1" kern="0" dirty="0">
                <a:solidFill>
                  <a:schemeClr val="bg1"/>
                </a:solidFill>
              </a:rPr>
              <a:t> </a:t>
            </a:r>
            <a:r>
              <a:rPr lang="cs-CZ" sz="6000" b="1" kern="0" dirty="0" err="1">
                <a:solidFill>
                  <a:schemeClr val="bg1"/>
                </a:solidFill>
              </a:rPr>
              <a:t>right</a:t>
            </a:r>
            <a:r>
              <a:rPr lang="cs-CZ" sz="6000" b="1" kern="0" dirty="0">
                <a:solidFill>
                  <a:schemeClr val="bg1"/>
                </a:solidFill>
              </a:rPr>
              <a:t>?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076" name="Picture 4" descr="C:\Users\uživatel\AppData\Local\Microsoft\Windows\Temporary Internet Files\Content.IE5\QZW61W2X\MC900057261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4121148"/>
            <a:ext cx="3893373" cy="26270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767" y="118938"/>
            <a:ext cx="1579563" cy="1579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 descr="C:\Users\uživatel\AppData\Local\Microsoft\Windows\Temporary Internet Files\Content.IE5\XGJZ7P72\MC900350663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30027" y="1049681"/>
            <a:ext cx="1410529" cy="12976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7" descr="C:\Users\uživatel\AppData\Local\Microsoft\Windows\Temporary Internet Files\Content.IE5\CV5OCTNX\MC90019402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89296" y="908720"/>
            <a:ext cx="1827471" cy="1516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4" descr="C:\Users\uživatel\AppData\Local\Microsoft\Windows\Temporary Internet Files\Content.IE5\SAFH5PJD\MM900040914[1].gif"/>
          <p:cNvPicPr>
            <a:picLocks noChangeAspect="1" noChangeArrowheads="1" noCrop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04034" y="189364"/>
            <a:ext cx="1462962" cy="11094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6" descr="C:\Users\uživatel\AppData\Local\Microsoft\Windows\Temporary Internet Files\Content.IE5\SAFH5PJD\MC900057224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8244" y="3437072"/>
            <a:ext cx="776708" cy="1368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9717" y="3271692"/>
            <a:ext cx="1480713" cy="14706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3040192" y="2103561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shell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4" name="Obdélník 3">
            <a:hlinkClick r:id="rId3" action="ppaction://hlinksldjump"/>
          </p:cNvPr>
          <p:cNvSpPr/>
          <p:nvPr/>
        </p:nvSpPr>
        <p:spPr>
          <a:xfrm>
            <a:off x="621573" y="4805224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shell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5" name="Obdélník 4">
            <a:hlinkClick r:id="rId3" action="ppaction://hlinksldjump"/>
          </p:cNvPr>
          <p:cNvSpPr/>
          <p:nvPr/>
        </p:nvSpPr>
        <p:spPr>
          <a:xfrm>
            <a:off x="7469660" y="1341047"/>
            <a:ext cx="127150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shell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7097349" y="5574665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octopus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7" name="Obdélník 6">
            <a:hlinkClick r:id="rId3" action="ppaction://hlinksldjump"/>
          </p:cNvPr>
          <p:cNvSpPr/>
          <p:nvPr/>
        </p:nvSpPr>
        <p:spPr>
          <a:xfrm>
            <a:off x="5028719" y="2103562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 smtClean="0">
                <a:ln w="50800"/>
                <a:solidFill>
                  <a:prstClr val="white"/>
                </a:solidFill>
              </a:rPr>
              <a:t>octopus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3" name="Obdélník 12">
            <a:hlinkClick r:id="rId3" action="ppaction://hlinksldjump"/>
          </p:cNvPr>
          <p:cNvSpPr/>
          <p:nvPr/>
        </p:nvSpPr>
        <p:spPr>
          <a:xfrm>
            <a:off x="358484" y="2635571"/>
            <a:ext cx="2046651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octopus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4" name="Obdélník 13">
            <a:hlinkClick r:id="rId3" action="ppaction://hlinksldjump"/>
          </p:cNvPr>
          <p:cNvSpPr/>
          <p:nvPr/>
        </p:nvSpPr>
        <p:spPr>
          <a:xfrm>
            <a:off x="693625" y="1577880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538121" y="2659560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6" name="Obdélník 15">
            <a:hlinkClick r:id="rId3" action="ppaction://hlinksldjump"/>
          </p:cNvPr>
          <p:cNvSpPr/>
          <p:nvPr/>
        </p:nvSpPr>
        <p:spPr>
          <a:xfrm>
            <a:off x="7590266" y="5056513"/>
            <a:ext cx="1027845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358484" y="2110488"/>
            <a:ext cx="19152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starfish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8" name="Obdélník 17">
            <a:hlinkClick r:id="rId3" action="ppaction://hlinksldjump"/>
          </p:cNvPr>
          <p:cNvSpPr/>
          <p:nvPr/>
        </p:nvSpPr>
        <p:spPr>
          <a:xfrm>
            <a:off x="7282173" y="1969526"/>
            <a:ext cx="191526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starfish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19" name="Obdélník 18">
            <a:hlinkClick r:id="rId3" action="ppaction://hlinksldjump"/>
          </p:cNvPr>
          <p:cNvSpPr/>
          <p:nvPr/>
        </p:nvSpPr>
        <p:spPr>
          <a:xfrm>
            <a:off x="6868681" y="4547374"/>
            <a:ext cx="2171749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smtClean="0">
                <a:ln w="50800"/>
                <a:solidFill>
                  <a:prstClr val="white"/>
                </a:solidFill>
              </a:rPr>
              <a:t>  </a:t>
            </a:r>
            <a:r>
              <a:rPr lang="cs-CZ" sz="4400" b="1" dirty="0" err="1" smtClean="0">
                <a:ln w="50800"/>
                <a:solidFill>
                  <a:prstClr val="white"/>
                </a:solidFill>
              </a:rPr>
              <a:t>starfish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7642863" y="2504692"/>
            <a:ext cx="11901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crab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1" name="Obdélník 20">
            <a:hlinkClick r:id="rId3" action="ppaction://hlinksldjump"/>
          </p:cNvPr>
          <p:cNvSpPr/>
          <p:nvPr/>
        </p:nvSpPr>
        <p:spPr>
          <a:xfrm>
            <a:off x="3080844" y="3241142"/>
            <a:ext cx="11901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crab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2" name="Obdélník 21">
            <a:hlinkClick r:id="rId3" action="ppaction://hlinksldjump"/>
          </p:cNvPr>
          <p:cNvSpPr/>
          <p:nvPr/>
        </p:nvSpPr>
        <p:spPr>
          <a:xfrm>
            <a:off x="743402" y="5805264"/>
            <a:ext cx="1190198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crab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3" name="Obdélník 22">
            <a:hlinkClick r:id="rId3" action="ppaction://hlinksldjump"/>
          </p:cNvPr>
          <p:cNvSpPr/>
          <p:nvPr/>
        </p:nvSpPr>
        <p:spPr>
          <a:xfrm>
            <a:off x="2472152" y="2659558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sea</a:t>
            </a:r>
            <a:r>
              <a:rPr lang="cs-CZ" sz="4400" b="1" dirty="0">
                <a:ln w="50800"/>
                <a:solidFill>
                  <a:prstClr val="white"/>
                </a:solidFill>
              </a:rPr>
              <a:t> </a:t>
            </a:r>
            <a:r>
              <a:rPr lang="cs-CZ" sz="4400" b="1" dirty="0" err="1">
                <a:ln w="50800"/>
                <a:solidFill>
                  <a:prstClr val="white"/>
                </a:solidFill>
              </a:rPr>
              <a:t>horse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886386" y="3199641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sea</a:t>
            </a:r>
            <a:r>
              <a:rPr lang="cs-CZ" sz="4400" b="1" dirty="0">
                <a:ln w="50800"/>
                <a:solidFill>
                  <a:prstClr val="white"/>
                </a:solidFill>
              </a:rPr>
              <a:t> </a:t>
            </a:r>
            <a:r>
              <a:rPr lang="cs-CZ" sz="4400" b="1" dirty="0" err="1">
                <a:ln w="50800"/>
                <a:solidFill>
                  <a:prstClr val="white"/>
                </a:solidFill>
              </a:rPr>
              <a:t>horse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178018" y="5334422"/>
            <a:ext cx="2407582" cy="76944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400" b="1" dirty="0" err="1">
                <a:ln w="50800"/>
                <a:solidFill>
                  <a:prstClr val="white"/>
                </a:solidFill>
              </a:rPr>
              <a:t>sea</a:t>
            </a:r>
            <a:r>
              <a:rPr lang="cs-CZ" sz="4400" b="1" dirty="0">
                <a:ln w="50800"/>
                <a:solidFill>
                  <a:prstClr val="white"/>
                </a:solidFill>
              </a:rPr>
              <a:t> </a:t>
            </a:r>
            <a:r>
              <a:rPr lang="cs-CZ" sz="4400" b="1" dirty="0" err="1">
                <a:ln w="50800"/>
                <a:solidFill>
                  <a:prstClr val="white"/>
                </a:solidFill>
              </a:rPr>
              <a:t>horse</a:t>
            </a:r>
            <a:endParaRPr lang="cs-CZ" sz="4400" b="1" dirty="0">
              <a:ln w="50800"/>
              <a:solidFill>
                <a:prstClr val="white"/>
              </a:solidFill>
            </a:endParaRPr>
          </a:p>
        </p:txBody>
      </p:sp>
      <p:pic>
        <p:nvPicPr>
          <p:cNvPr id="31" name="Picture 4">
            <a:hlinkClick r:id="rId12" action="ppaction://hlinksldjump"/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42863" y="6189984"/>
            <a:ext cx="1224133" cy="6141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6" name="Obdélník 25"/>
          <p:cNvSpPr/>
          <p:nvPr/>
        </p:nvSpPr>
        <p:spPr>
          <a:xfrm>
            <a:off x="2585600" y="4121148"/>
            <a:ext cx="4489770" cy="621151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6372200" y="4742299"/>
            <a:ext cx="703170" cy="121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5538121" y="4742299"/>
            <a:ext cx="834079" cy="12170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4572000" y="5959385"/>
            <a:ext cx="2503370" cy="7888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3275856" y="4742299"/>
            <a:ext cx="2262265" cy="183240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4" name="Obdélník 1023"/>
          <p:cNvSpPr/>
          <p:nvPr/>
        </p:nvSpPr>
        <p:spPr>
          <a:xfrm>
            <a:off x="2585600" y="4742299"/>
            <a:ext cx="1986400" cy="200589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633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14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4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8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0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6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06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7" dur="1822" tmFilter="0,0; 0.14,0.31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+0.2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178">
                                          <p:stCondLst>
                                            <p:cond delay="182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664" tmFilter="0.0,0.0;0.25,0.07;0.50,0.2;0.75,0.467;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5000">
                                          <p:val>
                                            <p:strVal val="ppt_y+0.026"/>
                                          </p:val>
                                        </p:tav>
                                        <p:tav tm="10000">
                                          <p:val>
                                            <p:strVal val="ppt_y+0.052"/>
                                          </p:val>
                                        </p:tav>
                                        <p:tav tm="15000">
                                          <p:val>
                                            <p:strVal val="ppt_y+0.078"/>
                                          </p:val>
                                        </p:tav>
                                        <p:tav tm="20000">
                                          <p:val>
                                            <p:strVal val="ppt_y+0.103"/>
                                          </p:val>
                                        </p:tav>
                                        <p:tav tm="30000">
                                          <p:val>
                                            <p:strVal val="ppt_y+0.151"/>
                                          </p:val>
                                        </p:tav>
                                        <p:tav tm="40000">
                                          <p:val>
                                            <p:strVal val="ppt_y+0.196"/>
                                          </p:val>
                                        </p:tav>
                                        <p:tav tm="50000">
                                          <p:val>
                                            <p:strVal val="ppt_y+0.236"/>
                                          </p:val>
                                        </p:tav>
                                        <p:tav tm="60000">
                                          <p:val>
                                            <p:strVal val="ppt_y+0.270"/>
                                          </p:val>
                                        </p:tav>
                                        <p:tav tm="70000">
                                          <p:val>
                                            <p:strVal val="ppt_y+0.297"/>
                                          </p:val>
                                        </p:tav>
                                        <p:tav tm="80000">
                                          <p:val>
                                            <p:strVal val="ppt_y+0.317"/>
                                          </p:val>
                                        </p:tav>
                                        <p:tav tm="90000">
                                          <p:val>
                                            <p:strVal val="ppt_y+0.329"/>
                                          </p:val>
                                        </p:tav>
                                        <p:tav tm="100000">
                                          <p:val>
                                            <p:strVal val="ppt_y+0.33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111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106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9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65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3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37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35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3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22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11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2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3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4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50000">
                                          <p:val>
                                            <p:strVal val="ppt_y-0.0123"/>
                                          </p:val>
                                        </p:tav>
                                        <p:tav tm="60000">
                                          <p:val>
                                            <p:strVal val="ppt_y-0.012"/>
                                          </p:val>
                                        </p:tav>
                                        <p:tav tm="70000">
                                          <p:val>
                                            <p:strVal val="ppt_y-0.010"/>
                                          </p:val>
                                        </p:tav>
                                        <p:tav tm="80000">
                                          <p:val>
                                            <p:strVal val="ppt_y-0.007"/>
                                          </p:val>
                                        </p:tav>
                                        <p:tav tm="90000">
                                          <p:val>
                                            <p:strVal val="ppt_y-0.004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80" accel="50000">
                                          <p:stCondLst>
                                            <p:cond delay="18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ppt_h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62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646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6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7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8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9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20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21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</p:cBhvr>
                                      <p:to x="100000" y="100000"/>
                                    </p:animScale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" grpId="0" animBg="1"/>
      <p:bldP spid="27" grpId="0" animBg="1"/>
      <p:bldP spid="28" grpId="0" animBg="1"/>
      <p:bldP spid="29" grpId="0" animBg="1"/>
      <p:bldP spid="30" grpId="0" animBg="1"/>
      <p:bldP spid="102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3" descr="C:\Users\uživatel\AppData\Local\Microsoft\Windows\Temporary Internet Files\Content.IE5\G1O8T4R9\MM900043731[1].gif"/>
          <p:cNvPicPr>
            <a:picLocks noChangeAspect="1" noChangeArrowheads="1" noCrop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124744"/>
            <a:ext cx="4239496" cy="54452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láček 3"/>
          <p:cNvSpPr/>
          <p:nvPr/>
        </p:nvSpPr>
        <p:spPr>
          <a:xfrm>
            <a:off x="4067944" y="404664"/>
            <a:ext cx="4608512" cy="3616920"/>
          </a:xfrm>
          <a:prstGeom prst="cloudCallout">
            <a:avLst>
              <a:gd name="adj1" fmla="val -75548"/>
              <a:gd name="adj2" fmla="val 56984"/>
            </a:avLst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r>
              <a:rPr lang="cs-CZ" sz="8800" b="1" spc="50" dirty="0">
                <a:ln w="11430"/>
                <a:solidFill>
                  <a:schemeClr val="bg1"/>
                </a:soli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No, no…</a:t>
            </a:r>
          </a:p>
        </p:txBody>
      </p:sp>
      <p:pic>
        <p:nvPicPr>
          <p:cNvPr id="5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998" y="4829274"/>
            <a:ext cx="1895475" cy="1231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52454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7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 rot="21198234">
            <a:off x="755576" y="1905506"/>
            <a:ext cx="792088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9600" b="1" dirty="0">
                <a:ln w="11430"/>
                <a:solidFill>
                  <a:srgbClr val="FFC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3" name="Obdélník 2"/>
          <p:cNvSpPr/>
          <p:nvPr/>
        </p:nvSpPr>
        <p:spPr>
          <a:xfrm>
            <a:off x="691078" y="4221088"/>
            <a:ext cx="3206326" cy="707886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4000" b="1" dirty="0">
                <a:ln w="11430"/>
                <a:solidFill>
                  <a:srgbClr val="FF00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4" name="Obdélník 3"/>
          <p:cNvSpPr/>
          <p:nvPr/>
        </p:nvSpPr>
        <p:spPr>
          <a:xfrm rot="429675">
            <a:off x="1312494" y="5364262"/>
            <a:ext cx="7201691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6000" b="1" dirty="0">
                <a:ln w="11430"/>
                <a:solidFill>
                  <a:srgbClr val="FFFF0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412792">
            <a:off x="2913375" y="259570"/>
            <a:ext cx="4419600" cy="14271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29930" y="1120455"/>
            <a:ext cx="1394934" cy="33855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1600" b="1" dirty="0">
                <a:ln w="11430"/>
                <a:solidFill>
                  <a:schemeClr val="accent2">
                    <a:lumMod val="40000"/>
                    <a:lumOff val="6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7" name="Obdélník 6"/>
          <p:cNvSpPr/>
          <p:nvPr/>
        </p:nvSpPr>
        <p:spPr>
          <a:xfrm>
            <a:off x="4544662" y="3531987"/>
            <a:ext cx="1696298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2000" b="1" dirty="0">
                <a:ln w="11430"/>
                <a:solidFill>
                  <a:prstClr val="white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  <p:sp>
        <p:nvSpPr>
          <p:cNvPr id="8" name="Obdélník 7"/>
          <p:cNvSpPr/>
          <p:nvPr/>
        </p:nvSpPr>
        <p:spPr>
          <a:xfrm rot="1890597">
            <a:off x="6258890" y="4965867"/>
            <a:ext cx="2601995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 algn="ctr"/>
            <a:r>
              <a:rPr lang="cs-CZ" sz="3200" b="1" dirty="0">
                <a:ln w="11430"/>
                <a:solidFill>
                  <a:srgbClr val="002060"/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  <a:reflection blurRad="6350" stA="60000" endA="900" endPos="60000" dist="29997" dir="5400000" sy="-100000" algn="bl" rotWithShape="0"/>
                </a:effectLst>
              </a:rPr>
              <a:t>WELL DONE!!!</a:t>
            </a:r>
          </a:p>
        </p:txBody>
      </p:sp>
    </p:spTree>
    <p:extLst>
      <p:ext uri="{BB962C8B-B14F-4D97-AF65-F5344CB8AC3E}">
        <p14:creationId xmlns:p14="http://schemas.microsoft.com/office/powerpoint/2010/main" val="945632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applause.wav"/>
          </p:stSnd>
        </p:sndAc>
      </p:transition>
    </mc:Choice>
    <mc:Fallback xmlns="">
      <p:transition spd="slow">
        <p:fade/>
        <p:sndAc>
          <p:stSnd>
            <p:snd r:embed="rId5" name="applaus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4" name="Picture 10" descr="C:\Users\uživatel\AppData\Local\Microsoft\Windows\Temporary Internet Files\Content.IE5\G1O8T4R9\MP90040140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73874" y="1412776"/>
            <a:ext cx="6255046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Zdroj:</a:t>
            </a:r>
          </a:p>
          <a:p>
            <a:endParaRPr lang="cs-CZ" sz="3200" dirty="0"/>
          </a:p>
          <a:p>
            <a:r>
              <a:rPr lang="cs-CZ" sz="3200" dirty="0" smtClean="0">
                <a:hlinkClick r:id="rId4"/>
              </a:rPr>
              <a:t>http://office.microsoft.com</a:t>
            </a:r>
            <a:r>
              <a:rPr lang="cs-CZ" sz="3200" dirty="0" smtClean="0"/>
              <a:t>  (klipart)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87370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  <p:sndAc>
          <p:stSnd>
            <p:snd r:embed="rId2" name="bomb.wav"/>
          </p:stSnd>
        </p:sndAc>
      </p:transition>
    </mc:Choice>
    <mc:Fallback xmlns="">
      <p:transition spd="slow">
        <p:fade/>
        <p:sndAc>
          <p:stSnd>
            <p:snd r:embed="rId5" name="bomb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181</Words>
  <Application>Microsoft Office PowerPoint</Application>
  <PresentationFormat>Předvádění na obrazovce (4:3)</PresentationFormat>
  <Paragraphs>69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15</cp:revision>
  <dcterms:created xsi:type="dcterms:W3CDTF">2011-08-16T10:46:57Z</dcterms:created>
  <dcterms:modified xsi:type="dcterms:W3CDTF">2012-04-09T19:19:19Z</dcterms:modified>
</cp:coreProperties>
</file>