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0" r:id="rId2"/>
    <p:sldId id="272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3" r:id="rId13"/>
    <p:sldId id="274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VY_32_INOVACE_03_</a:t>
            </a:r>
            <a:br>
              <a:rPr lang="cs-CZ" sz="3600" dirty="0" smtClean="0"/>
            </a:br>
            <a:r>
              <a:rPr lang="cs-CZ" sz="3600" dirty="0" smtClean="0"/>
              <a:t>Písemné sčítání a odčítání do 1000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1370" y="1812526"/>
            <a:ext cx="885698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</a:t>
            </a:r>
            <a:r>
              <a:rPr lang="cs-CZ" sz="3200" dirty="0"/>
              <a:t>4</a:t>
            </a:r>
            <a:r>
              <a:rPr lang="cs-CZ" sz="3200" dirty="0" smtClean="0"/>
              <a:t>. ročník</a:t>
            </a:r>
          </a:p>
          <a:p>
            <a:pPr algn="ctr" eaLnBrk="1" hangingPunct="1"/>
            <a:r>
              <a:rPr lang="cs-CZ" sz="3200" dirty="0" smtClean="0"/>
              <a:t>Téma: Písemné sčítání a odčítání do 1000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8220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Materiál je určen pro žáky 3. a 4. ročníku. Slouží k vysvětlení a procvičení písemného sčítání a odčítání v oboru do 100 s přechodem přes desítku a 1000 s přechodem přes 100.</a:t>
            </a:r>
          </a:p>
        </p:txBody>
      </p:sp>
    </p:spTree>
    <p:extLst>
      <p:ext uri="{BB962C8B-B14F-4D97-AF65-F5344CB8AC3E}">
        <p14:creationId xmlns:p14="http://schemas.microsoft.com/office/powerpoint/2010/main" val="58160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5885" y="1556791"/>
            <a:ext cx="7200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56</a:t>
            </a: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38</a:t>
            </a: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885" y="2420887"/>
            <a:ext cx="390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064050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+ 8 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1587607"/>
            <a:ext cx="70182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78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6947" y="2508410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56176" y="2050024"/>
            <a:ext cx="1665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+ 8 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80842" y="4581128"/>
            <a:ext cx="1665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+ 8 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76503" y="4400446"/>
            <a:ext cx="1665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3265" y="4169613"/>
            <a:ext cx="62735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37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56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45004" y="4293096"/>
            <a:ext cx="5578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49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49117" y="5201037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46859" y="5077554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896900" y="2495548"/>
            <a:ext cx="2090924" cy="11000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115616" y="2495548"/>
            <a:ext cx="2088232" cy="64542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899158" y="2495548"/>
            <a:ext cx="2553162" cy="19752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5302812" y="2550550"/>
            <a:ext cx="2365532" cy="59041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5" idx="3"/>
          </p:cNvCxnSpPr>
          <p:nvPr/>
        </p:nvCxnSpPr>
        <p:spPr>
          <a:xfrm flipH="1">
            <a:off x="1046941" y="4842738"/>
            <a:ext cx="1940883" cy="41948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259632" y="4923666"/>
            <a:ext cx="1944216" cy="80959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023908" y="5104348"/>
            <a:ext cx="2428412" cy="22411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302812" y="5077554"/>
            <a:ext cx="2365532" cy="72771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26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556515" cy="1650123"/>
            <a:chOff x="615885" y="1556791"/>
            <a:chExt cx="7556515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01824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55780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58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1" y="1577165"/>
              <a:ext cx="5760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648072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456125" cy="393801"/>
              <a:chOff x="624144" y="2813113"/>
              <a:chExt cx="7456125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9" y="2818713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627353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62981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37</a:t>
              </a: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3" y="4169985"/>
              <a:ext cx="62981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79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385703"/>
              <a:ext cx="7378932" cy="388574"/>
              <a:chOff x="701337" y="5385703"/>
              <a:chExt cx="7378932" cy="388574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49164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16016" y="5404945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04001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596884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52566" y="3501008"/>
            <a:ext cx="7456125" cy="393801"/>
            <a:chOff x="624144" y="2813113"/>
            <a:chExt cx="7456125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83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9" y="2818713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85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43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75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141507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73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84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01337" y="6093296"/>
            <a:ext cx="7378932" cy="388574"/>
            <a:chOff x="701337" y="5385703"/>
            <a:chExt cx="7378932" cy="38857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49164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92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16016" y="5404945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37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91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86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2315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556515" cy="1650123"/>
            <a:chOff x="615885" y="1556791"/>
            <a:chExt cx="7556515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45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01824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55780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1" y="1577165"/>
              <a:ext cx="5760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648072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456125" cy="393801"/>
              <a:chOff x="624144" y="2813113"/>
              <a:chExt cx="7456125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9" y="2818713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627353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62981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59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37</a:t>
              </a: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3" y="4169985"/>
              <a:ext cx="62981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27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38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34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385703"/>
              <a:ext cx="7378932" cy="388574"/>
              <a:chOff x="701337" y="5385703"/>
              <a:chExt cx="7378932" cy="388574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49164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16016" y="5404945"/>
                <a:ext cx="50405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04001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596884" y="5385703"/>
                <a:ext cx="48338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38177" y="3501008"/>
            <a:ext cx="7456125" cy="393801"/>
            <a:chOff x="624144" y="2813113"/>
            <a:chExt cx="7456125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73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9" y="2818713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94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93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43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55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50033" y="6093296"/>
            <a:ext cx="7378932" cy="388574"/>
            <a:chOff x="701337" y="5385703"/>
            <a:chExt cx="7378932" cy="38857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49164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73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16016" y="5404945"/>
              <a:ext cx="50405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87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96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96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48338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35020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844547" cy="1650123"/>
            <a:chOff x="615885" y="1556791"/>
            <a:chExt cx="7844547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280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40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340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75191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692272" cy="393801"/>
              <a:chOff x="624144" y="2813113"/>
              <a:chExt cx="7692272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71182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8" y="2818713"/>
                <a:ext cx="70182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74225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73204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71126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742391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590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2" y="4169985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690</a:t>
              </a: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380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40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385703"/>
              <a:ext cx="7615079" cy="388574"/>
              <a:chOff x="701337" y="5385703"/>
              <a:chExt cx="7615079" cy="388574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63462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16015" y="5404945"/>
                <a:ext cx="62981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04001" y="5404945"/>
                <a:ext cx="74225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76470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150641" y="5404945"/>
                <a:ext cx="653606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596884" y="5385703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12266" y="3474707"/>
            <a:ext cx="7692272" cy="393801"/>
            <a:chOff x="624144" y="2813113"/>
            <a:chExt cx="7692272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71182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320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840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74225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420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230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450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33265" y="6165304"/>
            <a:ext cx="7615079" cy="388574"/>
            <a:chOff x="701337" y="5385703"/>
            <a:chExt cx="7615079" cy="38857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63462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16015" y="5404945"/>
              <a:ext cx="62981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770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74225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420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660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50641" y="5404945"/>
              <a:ext cx="65360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760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420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9857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SČÍTÁNÍ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5" y="1556791"/>
            <a:ext cx="7844547" cy="1650123"/>
            <a:chOff x="615885" y="1556791"/>
            <a:chExt cx="7844547" cy="1650123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5" y="1556791"/>
              <a:ext cx="720080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270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70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01337" y="246963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72008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75191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24144" y="2813113"/>
              <a:ext cx="7692272" cy="393801"/>
              <a:chOff x="624144" y="2813113"/>
              <a:chExt cx="7692272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624144" y="2813113"/>
                <a:ext cx="71182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8" y="2818713"/>
                <a:ext cx="70182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04002" y="2827962"/>
                <a:ext cx="742251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73204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71126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01337" y="4134322"/>
            <a:ext cx="7705335" cy="1639955"/>
            <a:chOff x="701337" y="4134322"/>
            <a:chExt cx="7705335" cy="1639955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742391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790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26172" y="4169985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540</a:t>
              </a: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40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61664" y="508842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81116" y="509155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0641" y="50592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810889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53737" y="5066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596884" y="505504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701337" y="5400399"/>
              <a:ext cx="7705335" cy="373878"/>
              <a:chOff x="701337" y="5400399"/>
              <a:chExt cx="7705335" cy="373878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701337" y="5404574"/>
                <a:ext cx="63462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52200" y="5404945"/>
                <a:ext cx="68389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933740" y="5404945"/>
                <a:ext cx="71251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280420" y="5404945"/>
                <a:ext cx="76470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186595" y="5400399"/>
                <a:ext cx="61765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651698" y="5404945"/>
                <a:ext cx="754974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624144" y="3404531"/>
            <a:ext cx="7692272" cy="393801"/>
            <a:chOff x="624144" y="2813113"/>
            <a:chExt cx="7692272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624144" y="2813113"/>
              <a:ext cx="71182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340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850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04002" y="2827962"/>
              <a:ext cx="74225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620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430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220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410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01337" y="6016742"/>
            <a:ext cx="7705335" cy="373878"/>
            <a:chOff x="701337" y="5400399"/>
            <a:chExt cx="7705335" cy="373878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7" y="5404574"/>
              <a:ext cx="63462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630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52200" y="5404945"/>
              <a:ext cx="68389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870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33740" y="5404945"/>
              <a:ext cx="71251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440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610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86595" y="5400399"/>
              <a:ext cx="61765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610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651698" y="5404945"/>
              <a:ext cx="75497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mtClean="0"/>
                <a:t>510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5687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1"/>
            <a:ext cx="86842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5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-3  8</a:t>
            </a: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1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5903" y="2402604"/>
            <a:ext cx="390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06405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16 - 8 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1587607"/>
            <a:ext cx="9361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7 4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-1 8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5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6947" y="2508410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56176" y="2050024"/>
            <a:ext cx="15840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14 -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8 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80842" y="4554334"/>
            <a:ext cx="15840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8 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76503" y="4400446"/>
            <a:ext cx="15840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15 - 6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3265" y="4169613"/>
            <a:ext cx="958415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8 5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-5 6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45004" y="4293096"/>
            <a:ext cx="8351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4 2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-1 8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2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49117" y="5201037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 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6859" y="5077554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1</a:t>
            </a:r>
            <a:endParaRPr lang="cs-CZ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776412" y="2386466"/>
            <a:ext cx="1045462" cy="20784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115616" y="2495548"/>
            <a:ext cx="2088232" cy="64542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023908" y="2363578"/>
            <a:ext cx="1310696" cy="3294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5364088" y="2523049"/>
            <a:ext cx="2164002" cy="59041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115616" y="4725144"/>
            <a:ext cx="826746" cy="5370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187624" y="4842738"/>
            <a:ext cx="1944216" cy="80959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155641" y="4842738"/>
            <a:ext cx="1178963" cy="493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222323" y="4972027"/>
            <a:ext cx="2365532" cy="72771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04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4" y="1556791"/>
            <a:ext cx="7700532" cy="1642576"/>
            <a:chOff x="615884" y="1556791"/>
            <a:chExt cx="7700532" cy="1642576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4" y="1556791"/>
              <a:ext cx="100378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</a:t>
              </a:r>
              <a:r>
                <a:rPr lang="cs-CZ" sz="12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31482" y="2475444"/>
              <a:ext cx="184031" cy="261610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1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828892" y="2507544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2" y="1587607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2 4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81896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79208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102182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579774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256425" y="248162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746560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714207" y="2813113"/>
              <a:ext cx="7530201" cy="386254"/>
              <a:chOff x="714207" y="2813113"/>
              <a:chExt cx="7530201" cy="386254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714207" y="2813113"/>
                <a:ext cx="608919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 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742891" y="2830035"/>
                <a:ext cx="672487" cy="357048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55441" y="2813113"/>
                <a:ext cx="60033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520217" y="2818713"/>
                <a:ext cx="619735" cy="38065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150591" y="2813113"/>
                <a:ext cx="65365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631237" y="2819351"/>
                <a:ext cx="613171" cy="36309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33265" y="4134322"/>
            <a:ext cx="7673407" cy="1662712"/>
            <a:chOff x="733265" y="4134322"/>
            <a:chExt cx="7673407" cy="1662712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6407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86409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70493" y="4169985"/>
              <a:ext cx="81976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7 2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8 2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05119" y="508410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473131" y="5084108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64409" y="5069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907345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923498" y="509262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713783" y="50694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831481" y="5382382"/>
              <a:ext cx="7441479" cy="414652"/>
              <a:chOff x="831481" y="5382382"/>
              <a:chExt cx="7441479" cy="414652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831481" y="5400137"/>
                <a:ext cx="57216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824028" y="5382382"/>
                <a:ext cx="59135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2105119" y="5400137"/>
                <a:ext cx="58528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338081" y="5385703"/>
                <a:ext cx="594727" cy="393660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583030" cy="367027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707231" y="5382382"/>
                <a:ext cx="565729" cy="41465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742759" y="3573016"/>
            <a:ext cx="7530201" cy="386254"/>
            <a:chOff x="714207" y="2813113"/>
            <a:chExt cx="7530201" cy="386254"/>
          </a:xfrm>
        </p:grpSpPr>
        <p:sp>
          <p:nvSpPr>
            <p:cNvPr id="54" name="TextovéPole 53"/>
            <p:cNvSpPr txBox="1"/>
            <p:nvPr/>
          </p:nvSpPr>
          <p:spPr>
            <a:xfrm>
              <a:off x="714207" y="2813113"/>
              <a:ext cx="60891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9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742891" y="2830035"/>
              <a:ext cx="67248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29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55441" y="2813113"/>
              <a:ext cx="60033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8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520217" y="2818713"/>
              <a:ext cx="619735" cy="380654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38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150591" y="2813113"/>
              <a:ext cx="65365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15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631237" y="2819351"/>
              <a:ext cx="61317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859060" y="5949434"/>
            <a:ext cx="7441479" cy="387087"/>
            <a:chOff x="831481" y="5382382"/>
            <a:chExt cx="7441479" cy="387087"/>
          </a:xfrm>
        </p:grpSpPr>
        <p:sp>
          <p:nvSpPr>
            <p:cNvPr id="61" name="TextovéPole 60"/>
            <p:cNvSpPr txBox="1"/>
            <p:nvPr/>
          </p:nvSpPr>
          <p:spPr>
            <a:xfrm>
              <a:off x="831481" y="5400137"/>
              <a:ext cx="57216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56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824028" y="5382382"/>
              <a:ext cx="59135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33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2105119" y="5400137"/>
              <a:ext cx="5852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37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338081" y="5385703"/>
              <a:ext cx="59472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29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51564" y="5382382"/>
              <a:ext cx="583030" cy="367027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65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707231" y="5382382"/>
              <a:ext cx="5657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5880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4" y="1556791"/>
            <a:ext cx="7700532" cy="1642576"/>
            <a:chOff x="615884" y="1556791"/>
            <a:chExt cx="7700532" cy="1642576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4" y="1556791"/>
              <a:ext cx="100378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8 6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31482" y="2475444"/>
              <a:ext cx="184031" cy="261610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1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828892" y="2507544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8 5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2" y="1587607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81896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79208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9 5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102182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579774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256425" y="248162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746560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714207" y="2813113"/>
              <a:ext cx="7530201" cy="386254"/>
              <a:chOff x="714207" y="2813113"/>
              <a:chExt cx="7530201" cy="386254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714207" y="2813113"/>
                <a:ext cx="608919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 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742891" y="2830035"/>
                <a:ext cx="672487" cy="357048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55441" y="2813113"/>
                <a:ext cx="60033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520217" y="2818713"/>
                <a:ext cx="619735" cy="38065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150591" y="2813113"/>
                <a:ext cx="65365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631237" y="2819351"/>
                <a:ext cx="613171" cy="36309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33265" y="4134322"/>
            <a:ext cx="7673407" cy="1662712"/>
            <a:chOff x="733265" y="4134322"/>
            <a:chExt cx="7673407" cy="1662712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6407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86409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9 6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70493" y="4169985"/>
              <a:ext cx="81976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4 4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5 2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-3 4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05119" y="508410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473131" y="5084108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64409" y="5069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907345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923498" y="509262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713783" y="50694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831481" y="5382382"/>
              <a:ext cx="7441479" cy="414652"/>
              <a:chOff x="831481" y="5382382"/>
              <a:chExt cx="7441479" cy="414652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831481" y="5400137"/>
                <a:ext cx="57216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824028" y="5382382"/>
                <a:ext cx="59135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2105119" y="5400137"/>
                <a:ext cx="58528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338081" y="5385703"/>
                <a:ext cx="594727" cy="393660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583030" cy="367027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707231" y="5382382"/>
                <a:ext cx="565729" cy="41465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714207" y="3602800"/>
            <a:ext cx="7565086" cy="386254"/>
            <a:chOff x="714207" y="2813113"/>
            <a:chExt cx="7565086" cy="386254"/>
          </a:xfrm>
        </p:grpSpPr>
        <p:sp>
          <p:nvSpPr>
            <p:cNvPr id="54" name="TextovéPole 53"/>
            <p:cNvSpPr txBox="1"/>
            <p:nvPr/>
          </p:nvSpPr>
          <p:spPr>
            <a:xfrm>
              <a:off x="714207" y="2813113"/>
              <a:ext cx="60891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49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742891" y="2830035"/>
              <a:ext cx="67248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55441" y="2813113"/>
              <a:ext cx="60033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28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520217" y="2818713"/>
              <a:ext cx="619735" cy="380654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68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150591" y="2813113"/>
              <a:ext cx="65365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45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666122" y="2819351"/>
              <a:ext cx="61317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76</a:t>
              </a:r>
              <a:endParaRPr lang="cs-CZ" dirty="0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837814" y="6165304"/>
            <a:ext cx="7441479" cy="387087"/>
            <a:chOff x="831481" y="5382382"/>
            <a:chExt cx="7441479" cy="387087"/>
          </a:xfrm>
        </p:grpSpPr>
        <p:sp>
          <p:nvSpPr>
            <p:cNvPr id="68" name="TextovéPole 67"/>
            <p:cNvSpPr txBox="1"/>
            <p:nvPr/>
          </p:nvSpPr>
          <p:spPr>
            <a:xfrm>
              <a:off x="831481" y="5400137"/>
              <a:ext cx="57216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36</a:t>
              </a:r>
              <a:endParaRPr lang="cs-CZ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4824028" y="5382382"/>
              <a:ext cx="59135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53</a:t>
              </a:r>
              <a:endParaRPr lang="cs-CZ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2105119" y="5400137"/>
              <a:ext cx="5852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17</a:t>
              </a:r>
              <a:endParaRPr lang="cs-CZ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3338081" y="5385703"/>
              <a:ext cx="59472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59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092978" y="5385703"/>
              <a:ext cx="583030" cy="367027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45</a:t>
              </a:r>
              <a:endParaRPr lang="cs-CZ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7707231" y="5382382"/>
              <a:ext cx="5657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704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5884" y="1556791"/>
            <a:ext cx="7700532" cy="1642576"/>
            <a:chOff x="615884" y="1556791"/>
            <a:chExt cx="7700532" cy="1642576"/>
          </a:xfrm>
        </p:grpSpPr>
        <p:sp>
          <p:nvSpPr>
            <p:cNvPr id="3" name="TextovéPole 2"/>
            <p:cNvSpPr txBox="1"/>
            <p:nvPr/>
          </p:nvSpPr>
          <p:spPr>
            <a:xfrm>
              <a:off x="615884" y="1556791"/>
              <a:ext cx="100378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9</a:t>
              </a:r>
              <a:r>
                <a:rPr lang="cs-CZ" sz="12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31482" y="2475444"/>
              <a:ext cx="184031" cy="261610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1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5 7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828892" y="2507544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2" y="1587607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-1 6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81896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-2 5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79208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102182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579774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256425" y="248162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746560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729003" y="2807513"/>
              <a:ext cx="7515405" cy="391854"/>
              <a:chOff x="729003" y="2807513"/>
              <a:chExt cx="7515405" cy="391854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729003" y="2807513"/>
                <a:ext cx="608919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 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742891" y="2830035"/>
                <a:ext cx="672487" cy="357048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55441" y="2813113"/>
                <a:ext cx="60033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520217" y="2818713"/>
                <a:ext cx="619735" cy="38065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150591" y="2813113"/>
                <a:ext cx="65365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631237" y="2819351"/>
                <a:ext cx="613171" cy="363094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733265" y="4134322"/>
            <a:ext cx="7673407" cy="1662712"/>
            <a:chOff x="733265" y="4134322"/>
            <a:chExt cx="7673407" cy="1662712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6407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864096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6 1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-1 5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7 6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70493" y="4169985"/>
              <a:ext cx="81976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-2 8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7 2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-2 7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5 2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-3 9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05119" y="5084109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473131" y="5084108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64409" y="5069476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907345" y="5069477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923498" y="509262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713783" y="506947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831481" y="5382382"/>
              <a:ext cx="7441479" cy="414652"/>
              <a:chOff x="831481" y="5382382"/>
              <a:chExt cx="7441479" cy="414652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831481" y="5400137"/>
                <a:ext cx="572165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824028" y="5382382"/>
                <a:ext cx="59135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2105119" y="5400137"/>
                <a:ext cx="58528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3338081" y="5385703"/>
                <a:ext cx="594727" cy="393660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092978" y="5385703"/>
                <a:ext cx="583030" cy="367027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707231" y="5382382"/>
                <a:ext cx="565729" cy="41465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874937" y="6165304"/>
            <a:ext cx="7441479" cy="387087"/>
            <a:chOff x="831481" y="5382382"/>
            <a:chExt cx="7441479" cy="387087"/>
          </a:xfrm>
        </p:grpSpPr>
        <p:sp>
          <p:nvSpPr>
            <p:cNvPr id="54" name="TextovéPole 53"/>
            <p:cNvSpPr txBox="1"/>
            <p:nvPr/>
          </p:nvSpPr>
          <p:spPr>
            <a:xfrm>
              <a:off x="831481" y="5400137"/>
              <a:ext cx="57216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37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824028" y="5382382"/>
              <a:ext cx="59135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105119" y="5400137"/>
              <a:ext cx="5852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338081" y="5385703"/>
              <a:ext cx="59472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8" y="5385703"/>
              <a:ext cx="583030" cy="367027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45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707231" y="5382382"/>
              <a:ext cx="5657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13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33265" y="3573016"/>
            <a:ext cx="7515405" cy="391854"/>
            <a:chOff x="729003" y="2807513"/>
            <a:chExt cx="7515405" cy="391854"/>
          </a:xfrm>
        </p:grpSpPr>
        <p:sp>
          <p:nvSpPr>
            <p:cNvPr id="61" name="TextovéPole 60"/>
            <p:cNvSpPr txBox="1"/>
            <p:nvPr/>
          </p:nvSpPr>
          <p:spPr>
            <a:xfrm>
              <a:off x="729003" y="2807513"/>
              <a:ext cx="67038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59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42891" y="2830035"/>
              <a:ext cx="67248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55441" y="2813113"/>
              <a:ext cx="60033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58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520217" y="2818713"/>
              <a:ext cx="619735" cy="380654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28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150591" y="2813113"/>
              <a:ext cx="65365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46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631237" y="2819351"/>
              <a:ext cx="613171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87211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95546" y="1568356"/>
            <a:ext cx="7964886" cy="1638558"/>
            <a:chOff x="495546" y="1568356"/>
            <a:chExt cx="7964886" cy="1638558"/>
          </a:xfrm>
        </p:grpSpPr>
        <p:sp>
          <p:nvSpPr>
            <p:cNvPr id="3" name="TextovéPole 2"/>
            <p:cNvSpPr txBox="1"/>
            <p:nvPr/>
          </p:nvSpPr>
          <p:spPr>
            <a:xfrm>
              <a:off x="538745" y="1604434"/>
              <a:ext cx="1084445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260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-70</a:t>
              </a:r>
            </a:p>
            <a:p>
              <a:endParaRPr lang="cs-CZ" sz="2800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41249" y="2509895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644008" y="158760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 smtClean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752201" y="2495562"/>
              <a:ext cx="181136" cy="213358"/>
            </a:xfrm>
            <a:prstGeom prst="rect">
              <a:avLst/>
            </a:prstGeom>
            <a:ln>
              <a:solidFill>
                <a:srgbClr val="FF0066"/>
              </a:solidFill>
            </a:ln>
          </p:spPr>
          <p:txBody>
            <a:bodyPr wrap="square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383868" y="1587607"/>
              <a:ext cx="75608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350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26173" y="1587607"/>
              <a:ext cx="850652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 -90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052330" y="1577165"/>
              <a:ext cx="75191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140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977337" y="249458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65567" y="2517990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169929" y="2522463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61597" y="2501171"/>
              <a:ext cx="184031" cy="239281"/>
            </a:xfrm>
            <a:prstGeom prst="rect">
              <a:avLst/>
            </a:prstGeom>
            <a:noFill/>
            <a:ln>
              <a:solidFill>
                <a:srgbClr val="FF0066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495546" y="2813113"/>
              <a:ext cx="7820870" cy="393801"/>
              <a:chOff x="495546" y="2813113"/>
              <a:chExt cx="7820870" cy="393801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495546" y="2813113"/>
                <a:ext cx="840420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644008" y="2818713"/>
                <a:ext cx="701823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977337" y="2813113"/>
                <a:ext cx="79948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407905" y="2837211"/>
                <a:ext cx="732047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092979" y="2837211"/>
                <a:ext cx="711268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596884" y="2837582"/>
                <a:ext cx="719532" cy="369332"/>
              </a:xfrm>
              <a:prstGeom prst="rect">
                <a:avLst/>
              </a:prstGeom>
              <a:noFill/>
              <a:ln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14" name="Skupina 13"/>
          <p:cNvGrpSpPr/>
          <p:nvPr/>
        </p:nvGrpSpPr>
        <p:grpSpPr>
          <a:xfrm>
            <a:off x="701336" y="4131891"/>
            <a:ext cx="7705336" cy="1670937"/>
            <a:chOff x="701336" y="4131891"/>
            <a:chExt cx="7705336" cy="1670937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9925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720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31198" y="4131891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540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01336" y="5055047"/>
              <a:ext cx="7615080" cy="747781"/>
              <a:chOff x="701336" y="5055047"/>
              <a:chExt cx="7615080" cy="747781"/>
            </a:xfrm>
          </p:grpSpPr>
          <p:sp>
            <p:nvSpPr>
              <p:cNvPr id="39" name="TextovéPole 38"/>
              <p:cNvSpPr txBox="1"/>
              <p:nvPr/>
            </p:nvSpPr>
            <p:spPr>
              <a:xfrm>
                <a:off x="1961664" y="5088429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3381116" y="509155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6150641" y="505927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810889" y="506947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853737" y="5066476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7596884" y="505504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701336" y="5385703"/>
                <a:ext cx="7615080" cy="417125"/>
                <a:chOff x="701336" y="5385703"/>
                <a:chExt cx="7615080" cy="417125"/>
              </a:xfrm>
            </p:grpSpPr>
            <p:sp>
              <p:nvSpPr>
                <p:cNvPr id="18" name="TextovéPole 17"/>
                <p:cNvSpPr txBox="1"/>
                <p:nvPr/>
              </p:nvSpPr>
              <p:spPr>
                <a:xfrm>
                  <a:off x="701336" y="5404574"/>
                  <a:ext cx="692395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20" name="TextovéPole 19"/>
                <p:cNvSpPr txBox="1"/>
                <p:nvPr/>
              </p:nvSpPr>
              <p:spPr>
                <a:xfrm>
                  <a:off x="4752201" y="5410803"/>
                  <a:ext cx="651396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0" name="TextovéPole 49"/>
                <p:cNvSpPr txBox="1"/>
                <p:nvPr/>
              </p:nvSpPr>
              <p:spPr>
                <a:xfrm>
                  <a:off x="1893696" y="5433496"/>
                  <a:ext cx="883129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1" name="TextovéPole 50"/>
                <p:cNvSpPr txBox="1"/>
                <p:nvPr/>
              </p:nvSpPr>
              <p:spPr>
                <a:xfrm>
                  <a:off x="3280420" y="5404945"/>
                  <a:ext cx="764704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2" name="TextovéPole 51"/>
                <p:cNvSpPr txBox="1"/>
                <p:nvPr/>
              </p:nvSpPr>
              <p:spPr>
                <a:xfrm>
                  <a:off x="6092978" y="5385703"/>
                  <a:ext cx="711269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3" name="TextovéPole 52"/>
                <p:cNvSpPr txBox="1"/>
                <p:nvPr/>
              </p:nvSpPr>
              <p:spPr>
                <a:xfrm>
                  <a:off x="7596884" y="5385703"/>
                  <a:ext cx="719532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</p:grpSp>
        </p:grpSp>
      </p:grpSp>
      <p:grpSp>
        <p:nvGrpSpPr>
          <p:cNvPr id="42" name="Skupina 41"/>
          <p:cNvGrpSpPr/>
          <p:nvPr/>
        </p:nvGrpSpPr>
        <p:grpSpPr>
          <a:xfrm>
            <a:off x="553312" y="3531745"/>
            <a:ext cx="7820870" cy="393801"/>
            <a:chOff x="495546" y="2813113"/>
            <a:chExt cx="7820870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495546" y="2813113"/>
              <a:ext cx="84042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190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670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77337" y="2813113"/>
              <a:ext cx="79948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440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270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80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230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701336" y="6076542"/>
            <a:ext cx="7615080" cy="417125"/>
            <a:chOff x="701336" y="5385703"/>
            <a:chExt cx="7615080" cy="417125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6" y="5404574"/>
              <a:ext cx="692395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490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52201" y="5410803"/>
              <a:ext cx="65139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640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893696" y="5433496"/>
              <a:ext cx="88312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260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430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71126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470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390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7695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192" y="317847"/>
            <a:ext cx="5472608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PÍSEMNÉ ODČÍTÁNÍ DO 1000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95546" y="1568356"/>
            <a:ext cx="7964886" cy="1638558"/>
            <a:chOff x="495546" y="1568356"/>
            <a:chExt cx="7964886" cy="1638558"/>
          </a:xfrm>
        </p:grpSpPr>
        <p:sp>
          <p:nvSpPr>
            <p:cNvPr id="32" name="Obdélník 31"/>
            <p:cNvSpPr/>
            <p:nvPr/>
          </p:nvSpPr>
          <p:spPr>
            <a:xfrm>
              <a:off x="7524328" y="1568356"/>
              <a:ext cx="9361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220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- 90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495546" y="1577165"/>
              <a:ext cx="7820870" cy="1629749"/>
              <a:chOff x="495546" y="1577165"/>
              <a:chExt cx="7820870" cy="1629749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538745" y="1604434"/>
                <a:ext cx="108444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360</a:t>
                </a: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 -80</a:t>
                </a:r>
              </a:p>
              <a:p>
                <a:endParaRPr lang="cs-CZ" sz="2800" u="sng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641249" y="250989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4644008" y="1587607"/>
                <a:ext cx="792088" cy="123110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560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- 80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u="sng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4752201" y="2495562"/>
                <a:ext cx="181136" cy="213358"/>
              </a:xfrm>
              <a:prstGeom prst="rect">
                <a:avLst/>
              </a:prstGeom>
              <a:ln>
                <a:solidFill>
                  <a:srgbClr val="FF0066"/>
                </a:solidFill>
              </a:ln>
            </p:spPr>
            <p:txBody>
              <a:bodyPr wrap="square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3383868" y="1587607"/>
                <a:ext cx="756084" cy="9541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250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- 60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926173" y="1587607"/>
                <a:ext cx="850652" cy="9541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430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 -70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6052330" y="1577165"/>
                <a:ext cx="751917" cy="9541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340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u="sng" dirty="0" smtClean="0">
                    <a:latin typeface="Times New Roman" pitchFamily="18" charset="0"/>
                    <a:cs typeface="Times New Roman" pitchFamily="18" charset="0"/>
                  </a:rPr>
                  <a:t>- 70</a:t>
                </a: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977337" y="2494583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465567" y="2517990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6169929" y="2522463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7661597" y="2501171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grpSp>
            <p:nvGrpSpPr>
              <p:cNvPr id="5" name="Skupina 4"/>
              <p:cNvGrpSpPr/>
              <p:nvPr/>
            </p:nvGrpSpPr>
            <p:grpSpPr>
              <a:xfrm>
                <a:off x="495546" y="2813113"/>
                <a:ext cx="7820870" cy="393801"/>
                <a:chOff x="495546" y="2813113"/>
                <a:chExt cx="7820870" cy="393801"/>
              </a:xfrm>
            </p:grpSpPr>
            <p:sp>
              <p:nvSpPr>
                <p:cNvPr id="6" name="TextovéPole 5"/>
                <p:cNvSpPr txBox="1"/>
                <p:nvPr/>
              </p:nvSpPr>
              <p:spPr>
                <a:xfrm>
                  <a:off x="495546" y="2813113"/>
                  <a:ext cx="840420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4644008" y="2818713"/>
                  <a:ext cx="701823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6" name="TextovéPole 45"/>
                <p:cNvSpPr txBox="1"/>
                <p:nvPr/>
              </p:nvSpPr>
              <p:spPr>
                <a:xfrm>
                  <a:off x="1977337" y="2813113"/>
                  <a:ext cx="799488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3407905" y="2837211"/>
                  <a:ext cx="732047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8" name="TextovéPole 47"/>
                <p:cNvSpPr txBox="1"/>
                <p:nvPr/>
              </p:nvSpPr>
              <p:spPr>
                <a:xfrm>
                  <a:off x="6092979" y="2837211"/>
                  <a:ext cx="711268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49" name="TextovéPole 48"/>
                <p:cNvSpPr txBox="1"/>
                <p:nvPr/>
              </p:nvSpPr>
              <p:spPr>
                <a:xfrm>
                  <a:off x="7596884" y="2837582"/>
                  <a:ext cx="719532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</p:grpSp>
        </p:grpSp>
      </p:grpSp>
      <p:grpSp>
        <p:nvGrpSpPr>
          <p:cNvPr id="15" name="Skupina 14"/>
          <p:cNvGrpSpPr/>
          <p:nvPr/>
        </p:nvGrpSpPr>
        <p:grpSpPr>
          <a:xfrm>
            <a:off x="701336" y="4131891"/>
            <a:ext cx="7705336" cy="1643228"/>
            <a:chOff x="701336" y="4131891"/>
            <a:chExt cx="7705336" cy="1643228"/>
          </a:xfrm>
        </p:grpSpPr>
        <p:sp>
          <p:nvSpPr>
            <p:cNvPr id="12" name="Obdélník 11"/>
            <p:cNvSpPr/>
            <p:nvPr/>
          </p:nvSpPr>
          <p:spPr>
            <a:xfrm>
              <a:off x="733265" y="4169613"/>
              <a:ext cx="889925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960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16016" y="4154597"/>
              <a:ext cx="792088" cy="123110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120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- 60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  <a:p>
              <a:endParaRPr lang="cs-CZ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80420" y="4166289"/>
              <a:ext cx="76470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420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- 40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931198" y="4131891"/>
              <a:ext cx="845627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830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- 50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52331" y="4134322"/>
              <a:ext cx="81896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640</a:t>
              </a: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- 70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524328" y="4154597"/>
              <a:ext cx="88234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370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800" u="sng" dirty="0" smtClean="0">
                  <a:latin typeface="Times New Roman" pitchFamily="18" charset="0"/>
                  <a:cs typeface="Times New Roman" pitchFamily="18" charset="0"/>
                </a:rPr>
                <a:t>- 80</a:t>
              </a:r>
              <a:endParaRPr lang="cs-CZ" sz="2800" u="sng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01336" y="5055047"/>
              <a:ext cx="7615080" cy="720072"/>
              <a:chOff x="701336" y="5055047"/>
              <a:chExt cx="7615080" cy="720072"/>
            </a:xfrm>
          </p:grpSpPr>
          <p:sp>
            <p:nvSpPr>
              <p:cNvPr id="39" name="TextovéPole 38"/>
              <p:cNvSpPr txBox="1"/>
              <p:nvPr/>
            </p:nvSpPr>
            <p:spPr>
              <a:xfrm>
                <a:off x="1961664" y="5088429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3381116" y="509155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6150641" y="5059275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810889" y="506947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853737" y="5066476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7596884" y="5055047"/>
                <a:ext cx="184031" cy="239281"/>
              </a:xfrm>
              <a:prstGeom prst="rect">
                <a:avLst/>
              </a:prstGeom>
              <a:noFill/>
              <a:ln>
                <a:solidFill>
                  <a:srgbClr val="FF0066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dirty="0">
                  <a:solidFill>
                    <a:schemeClr val="accent6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grpSp>
            <p:nvGrpSpPr>
              <p:cNvPr id="9" name="Skupina 8"/>
              <p:cNvGrpSpPr/>
              <p:nvPr/>
            </p:nvGrpSpPr>
            <p:grpSpPr>
              <a:xfrm>
                <a:off x="701336" y="5385703"/>
                <a:ext cx="7615080" cy="389416"/>
                <a:chOff x="701336" y="5385703"/>
                <a:chExt cx="7615080" cy="389416"/>
              </a:xfrm>
            </p:grpSpPr>
            <p:sp>
              <p:nvSpPr>
                <p:cNvPr id="18" name="TextovéPole 17"/>
                <p:cNvSpPr txBox="1"/>
                <p:nvPr/>
              </p:nvSpPr>
              <p:spPr>
                <a:xfrm>
                  <a:off x="701336" y="5404574"/>
                  <a:ext cx="774320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20" name="TextovéPole 19"/>
                <p:cNvSpPr txBox="1"/>
                <p:nvPr/>
              </p:nvSpPr>
              <p:spPr>
                <a:xfrm>
                  <a:off x="4810889" y="5405787"/>
                  <a:ext cx="688086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0" name="TextovéPole 49"/>
                <p:cNvSpPr txBox="1"/>
                <p:nvPr/>
              </p:nvSpPr>
              <p:spPr>
                <a:xfrm>
                  <a:off x="1904001" y="5404945"/>
                  <a:ext cx="723783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1" name="TextovéPole 50"/>
                <p:cNvSpPr txBox="1"/>
                <p:nvPr/>
              </p:nvSpPr>
              <p:spPr>
                <a:xfrm>
                  <a:off x="3280420" y="5404945"/>
                  <a:ext cx="764704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2" name="TextovéPole 51"/>
                <p:cNvSpPr txBox="1"/>
                <p:nvPr/>
              </p:nvSpPr>
              <p:spPr>
                <a:xfrm>
                  <a:off x="6092978" y="5385703"/>
                  <a:ext cx="711269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  <p:sp>
              <p:nvSpPr>
                <p:cNvPr id="53" name="TextovéPole 52"/>
                <p:cNvSpPr txBox="1"/>
                <p:nvPr/>
              </p:nvSpPr>
              <p:spPr>
                <a:xfrm>
                  <a:off x="7596884" y="5385703"/>
                  <a:ext cx="719532" cy="369332"/>
                </a:xfrm>
                <a:prstGeom prst="rect">
                  <a:avLst/>
                </a:prstGeom>
                <a:noFill/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txBody>
                <a:bodyPr wrap="square" rtlCol="0">
                  <a:spAutoFit/>
                </a:bodyPr>
                <a:lstStyle/>
                <a:p>
                  <a:endParaRPr lang="cs-CZ" dirty="0"/>
                </a:p>
              </p:txBody>
            </p:sp>
          </p:grpSp>
        </p:grpSp>
      </p:grpSp>
      <p:grpSp>
        <p:nvGrpSpPr>
          <p:cNvPr id="42" name="Skupina 41"/>
          <p:cNvGrpSpPr/>
          <p:nvPr/>
        </p:nvGrpSpPr>
        <p:grpSpPr>
          <a:xfrm>
            <a:off x="487215" y="3356992"/>
            <a:ext cx="7820870" cy="393801"/>
            <a:chOff x="495546" y="2813113"/>
            <a:chExt cx="7820870" cy="393801"/>
          </a:xfrm>
        </p:grpSpPr>
        <p:sp>
          <p:nvSpPr>
            <p:cNvPr id="54" name="TextovéPole 53"/>
            <p:cNvSpPr txBox="1"/>
            <p:nvPr/>
          </p:nvSpPr>
          <p:spPr>
            <a:xfrm>
              <a:off x="495546" y="2813113"/>
              <a:ext cx="84042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/>
                <a:t> </a:t>
              </a:r>
              <a:r>
                <a:rPr lang="cs-CZ" dirty="0" smtClean="0"/>
                <a:t>  280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644008" y="2818713"/>
              <a:ext cx="70182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480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77337" y="2813113"/>
              <a:ext cx="79948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360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407905" y="2837211"/>
              <a:ext cx="732047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190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92979" y="2837211"/>
              <a:ext cx="711268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270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596884" y="2837582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130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693005" y="6073212"/>
            <a:ext cx="7615080" cy="389416"/>
            <a:chOff x="701336" y="5385703"/>
            <a:chExt cx="7615080" cy="389416"/>
          </a:xfrm>
        </p:grpSpPr>
        <p:sp>
          <p:nvSpPr>
            <p:cNvPr id="61" name="TextovéPole 60"/>
            <p:cNvSpPr txBox="1"/>
            <p:nvPr/>
          </p:nvSpPr>
          <p:spPr>
            <a:xfrm>
              <a:off x="701336" y="5404574"/>
              <a:ext cx="774320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880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810889" y="5405787"/>
              <a:ext cx="688086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60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04001" y="5404945"/>
              <a:ext cx="723783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780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3280420" y="5404945"/>
              <a:ext cx="764704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380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092978" y="5385703"/>
              <a:ext cx="711269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570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596884" y="5385703"/>
              <a:ext cx="719532" cy="369332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290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892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0856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292</TotalTime>
  <Words>800</Words>
  <Application>Microsoft Office PowerPoint</Application>
  <PresentationFormat>Předvádění na obrazovce (4:3)</PresentationFormat>
  <Paragraphs>400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Mountain</vt:lpstr>
      <vt:lpstr>VY_32_INOVACE_03_ Písemné sčítání a odčítání do 1000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</dc:title>
  <dc:creator>Hanka</dc:creator>
  <cp:lastModifiedBy>VLASTNIK</cp:lastModifiedBy>
  <cp:revision>37</cp:revision>
  <dcterms:created xsi:type="dcterms:W3CDTF">2011-04-16T14:13:04Z</dcterms:created>
  <dcterms:modified xsi:type="dcterms:W3CDTF">2013-03-27T09:41:01Z</dcterms:modified>
</cp:coreProperties>
</file>