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0" r:id="rId2"/>
    <p:sldId id="266" r:id="rId3"/>
    <p:sldId id="258" r:id="rId4"/>
    <p:sldId id="263" r:id="rId5"/>
    <p:sldId id="264" r:id="rId6"/>
    <p:sldId id="265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D27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01008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VY_32_INOVACE_04_</a:t>
            </a:r>
            <a:br>
              <a:rPr lang="cs-CZ" sz="3600" dirty="0" smtClean="0"/>
            </a:br>
            <a:r>
              <a:rPr lang="cs-CZ" sz="3600" dirty="0" smtClean="0"/>
              <a:t>Násobení a dělení do 100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1520" y="1993612"/>
            <a:ext cx="8784976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3. až 5. ročník</a:t>
            </a:r>
          </a:p>
          <a:p>
            <a:pPr algn="ctr" eaLnBrk="1" hangingPunct="1"/>
            <a:r>
              <a:rPr lang="cs-CZ" sz="3200" dirty="0" smtClean="0"/>
              <a:t>Téma: Násobení v oboru do 100 - opakování</a:t>
            </a:r>
            <a:endParaRPr lang="cs-CZ" sz="3200" dirty="0"/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621883" y="5175540"/>
            <a:ext cx="3900234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1" y="2276872"/>
            <a:ext cx="8220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Výukový materiál je určen pro žáky 3. až 5. ročníku k opakování násobení v oboru do 100.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69402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88640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Násobení do 100 - opakování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15916"/>
            <a:ext cx="14401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 . 10 =</a:t>
            </a:r>
          </a:p>
          <a:p>
            <a:r>
              <a:rPr lang="cs-CZ" sz="2800" dirty="0" smtClean="0"/>
              <a:t>6 .  7 =</a:t>
            </a:r>
          </a:p>
          <a:p>
            <a:r>
              <a:rPr lang="cs-CZ" sz="2800" dirty="0" smtClean="0"/>
              <a:t>2 .  9 = </a:t>
            </a:r>
          </a:p>
          <a:p>
            <a:r>
              <a:rPr lang="cs-CZ" sz="2800" dirty="0" smtClean="0"/>
              <a:t>4 .  8 =</a:t>
            </a:r>
          </a:p>
          <a:p>
            <a:r>
              <a:rPr lang="cs-CZ" sz="2800" dirty="0" smtClean="0"/>
              <a:t>7 .  6 =</a:t>
            </a:r>
          </a:p>
          <a:p>
            <a:r>
              <a:rPr lang="cs-CZ" sz="2800" dirty="0" smtClean="0"/>
              <a:t>8 .  5 =</a:t>
            </a:r>
          </a:p>
          <a:p>
            <a:r>
              <a:rPr lang="cs-CZ" sz="2800" dirty="0" smtClean="0"/>
              <a:t>2 .  8 =</a:t>
            </a:r>
          </a:p>
          <a:p>
            <a:r>
              <a:rPr lang="cs-CZ" sz="2800" dirty="0" smtClean="0"/>
              <a:t>3 .  9 =</a:t>
            </a:r>
          </a:p>
          <a:p>
            <a:r>
              <a:rPr lang="cs-CZ" sz="2800" dirty="0" smtClean="0"/>
              <a:t>4 .  7 =</a:t>
            </a:r>
          </a:p>
          <a:p>
            <a:r>
              <a:rPr lang="cs-CZ" sz="2800" dirty="0" smtClean="0"/>
              <a:t>6 .  9 =</a:t>
            </a:r>
          </a:p>
          <a:p>
            <a:r>
              <a:rPr lang="cs-CZ" sz="2800" dirty="0" smtClean="0"/>
              <a:t>5 .  6 =</a:t>
            </a:r>
          </a:p>
          <a:p>
            <a:r>
              <a:rPr lang="cs-CZ" sz="2800" dirty="0" smtClean="0"/>
              <a:t>7 .  3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1215916"/>
            <a:ext cx="15841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</a:t>
            </a:r>
            <a:r>
              <a:rPr lang="cs-CZ" sz="2800" dirty="0"/>
              <a:t>. 10 =</a:t>
            </a:r>
          </a:p>
          <a:p>
            <a:r>
              <a:rPr lang="cs-CZ" sz="2800" dirty="0" smtClean="0"/>
              <a:t>9 </a:t>
            </a:r>
            <a:r>
              <a:rPr lang="cs-CZ" sz="2800" dirty="0"/>
              <a:t>. 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 </a:t>
            </a:r>
            <a:r>
              <a:rPr lang="cs-CZ" sz="2800" dirty="0"/>
              <a:t>. 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 </a:t>
            </a:r>
            <a:r>
              <a:rPr lang="cs-CZ" sz="2800" dirty="0"/>
              <a:t>.  6 =</a:t>
            </a:r>
          </a:p>
          <a:p>
            <a:r>
              <a:rPr lang="cs-CZ" sz="2800" dirty="0"/>
              <a:t>8 .  </a:t>
            </a:r>
            <a:r>
              <a:rPr lang="cs-CZ" sz="2800" dirty="0" smtClean="0"/>
              <a:t>3 =</a:t>
            </a:r>
            <a:endParaRPr lang="cs-CZ" sz="2800" dirty="0"/>
          </a:p>
          <a:p>
            <a:r>
              <a:rPr lang="cs-CZ" sz="2800" dirty="0" smtClean="0"/>
              <a:t>5 </a:t>
            </a:r>
            <a:r>
              <a:rPr lang="cs-CZ" sz="2800" dirty="0"/>
              <a:t>.  </a:t>
            </a:r>
            <a:r>
              <a:rPr lang="cs-CZ" sz="2800" dirty="0" smtClean="0"/>
              <a:t>7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 </a:t>
            </a:r>
            <a:r>
              <a:rPr lang="cs-CZ" sz="2800" dirty="0"/>
              <a:t>.  9 =</a:t>
            </a:r>
          </a:p>
          <a:p>
            <a:r>
              <a:rPr lang="cs-CZ" sz="2800" dirty="0" smtClean="0"/>
              <a:t>9 </a:t>
            </a:r>
            <a:r>
              <a:rPr lang="cs-CZ" sz="2800" dirty="0"/>
              <a:t>.  7 =</a:t>
            </a:r>
          </a:p>
          <a:p>
            <a:r>
              <a:rPr lang="cs-CZ" sz="2800" dirty="0" smtClean="0"/>
              <a:t>4 </a:t>
            </a:r>
            <a:r>
              <a:rPr lang="cs-CZ" sz="2800" dirty="0"/>
              <a:t>. 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 </a:t>
            </a:r>
            <a:r>
              <a:rPr lang="cs-CZ" sz="2800" dirty="0"/>
              <a:t>. 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 </a:t>
            </a:r>
            <a:r>
              <a:rPr lang="cs-CZ" sz="2800" dirty="0"/>
              <a:t>. 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228184" y="1215916"/>
            <a:ext cx="2088232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  . 10 =</a:t>
            </a:r>
            <a:endParaRPr lang="cs-CZ" sz="2800" dirty="0"/>
          </a:p>
          <a:p>
            <a:r>
              <a:rPr lang="cs-CZ" sz="2800" dirty="0" smtClean="0"/>
              <a:t>5  .  7 =</a:t>
            </a:r>
            <a:endParaRPr lang="cs-CZ" sz="2800" dirty="0"/>
          </a:p>
          <a:p>
            <a:r>
              <a:rPr lang="cs-CZ" sz="2800" dirty="0" smtClean="0"/>
              <a:t>10 . 9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5   . 8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2   . </a:t>
            </a:r>
            <a:r>
              <a:rPr lang="cs-CZ" sz="2800" dirty="0"/>
              <a:t>6 =</a:t>
            </a:r>
          </a:p>
          <a:p>
            <a:r>
              <a:rPr lang="cs-CZ" sz="2800" dirty="0" smtClean="0"/>
              <a:t>6   . 5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5   . 8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7   . </a:t>
            </a:r>
            <a:r>
              <a:rPr lang="cs-CZ" sz="2800" dirty="0"/>
              <a:t>9 =</a:t>
            </a:r>
          </a:p>
          <a:p>
            <a:r>
              <a:rPr lang="cs-CZ" sz="2800" dirty="0" smtClean="0"/>
              <a:t>10 </a:t>
            </a:r>
            <a:r>
              <a:rPr lang="cs-CZ" sz="2800" dirty="0"/>
              <a:t>. </a:t>
            </a:r>
            <a:r>
              <a:rPr lang="cs-CZ" sz="2800" dirty="0" smtClean="0"/>
              <a:t>6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7   . 7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9   . </a:t>
            </a:r>
            <a:r>
              <a:rPr lang="cs-CZ" sz="2800" dirty="0"/>
              <a:t>6 =</a:t>
            </a:r>
          </a:p>
          <a:p>
            <a:r>
              <a:rPr lang="cs-CZ" sz="2800" dirty="0" smtClean="0"/>
              <a:t>8   . </a:t>
            </a:r>
            <a:r>
              <a:rPr lang="cs-CZ" sz="2800" dirty="0"/>
              <a:t>3 =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1215916"/>
            <a:ext cx="77579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20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42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18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32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42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40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16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27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28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54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30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21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1215916"/>
            <a:ext cx="6480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50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45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49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27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48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24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35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36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63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32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16</a:t>
            </a:r>
          </a:p>
          <a:p>
            <a:r>
              <a:rPr lang="cs-CZ" sz="2800" dirty="0">
                <a:solidFill>
                  <a:srgbClr val="00B050"/>
                </a:solidFill>
              </a:rPr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215916"/>
            <a:ext cx="57606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70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35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90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12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30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63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49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54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24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4589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88640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Násobení do 100 - opakování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15916"/>
            <a:ext cx="14401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6 . 10 =</a:t>
            </a:r>
          </a:p>
          <a:p>
            <a:r>
              <a:rPr lang="cs-CZ" sz="2800" dirty="0"/>
              <a:t>6 .  6 =</a:t>
            </a:r>
          </a:p>
          <a:p>
            <a:r>
              <a:rPr lang="cs-CZ" sz="2800" dirty="0"/>
              <a:t>8 .  9 = </a:t>
            </a:r>
          </a:p>
          <a:p>
            <a:r>
              <a:rPr lang="cs-CZ" sz="2800" dirty="0"/>
              <a:t>7 .  8 =</a:t>
            </a:r>
          </a:p>
          <a:p>
            <a:r>
              <a:rPr lang="cs-CZ" sz="2800" dirty="0"/>
              <a:t>7 .  5 =</a:t>
            </a:r>
          </a:p>
          <a:p>
            <a:r>
              <a:rPr lang="cs-CZ" sz="2800" dirty="0"/>
              <a:t>8 .  8 =</a:t>
            </a:r>
          </a:p>
          <a:p>
            <a:r>
              <a:rPr lang="cs-CZ" sz="2800" dirty="0"/>
              <a:t>3 .  8 =</a:t>
            </a:r>
          </a:p>
          <a:p>
            <a:r>
              <a:rPr lang="cs-CZ" sz="2800" dirty="0"/>
              <a:t>3 .  4 =</a:t>
            </a:r>
          </a:p>
          <a:p>
            <a:r>
              <a:rPr lang="cs-CZ" sz="2800" dirty="0"/>
              <a:t>4 .  5 =</a:t>
            </a:r>
          </a:p>
          <a:p>
            <a:r>
              <a:rPr lang="cs-CZ" sz="2800" dirty="0"/>
              <a:t>6 .  7 =</a:t>
            </a:r>
          </a:p>
          <a:p>
            <a:r>
              <a:rPr lang="cs-CZ" sz="2800" dirty="0"/>
              <a:t>9 .  6 =</a:t>
            </a:r>
          </a:p>
          <a:p>
            <a:r>
              <a:rPr lang="cs-CZ" sz="2800" dirty="0"/>
              <a:t>7 .  9 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347864" y="1215916"/>
            <a:ext cx="15841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8 . 10 =</a:t>
            </a:r>
          </a:p>
          <a:p>
            <a:r>
              <a:rPr lang="cs-CZ" sz="2800" dirty="0"/>
              <a:t>9 .  9 =</a:t>
            </a:r>
          </a:p>
          <a:p>
            <a:r>
              <a:rPr lang="cs-CZ" sz="2800" dirty="0"/>
              <a:t>7 .  </a:t>
            </a:r>
            <a:r>
              <a:rPr lang="cs-CZ" sz="2800" dirty="0" smtClean="0"/>
              <a:t>8 = </a:t>
            </a:r>
            <a:endParaRPr lang="cs-CZ" sz="2800" dirty="0"/>
          </a:p>
          <a:p>
            <a:r>
              <a:rPr lang="cs-CZ" sz="2800" dirty="0"/>
              <a:t>2 .  9 =</a:t>
            </a:r>
          </a:p>
          <a:p>
            <a:r>
              <a:rPr lang="cs-CZ" sz="2800" dirty="0"/>
              <a:t>8 .  4 =</a:t>
            </a:r>
          </a:p>
          <a:p>
            <a:r>
              <a:rPr lang="cs-CZ" sz="2800" dirty="0"/>
              <a:t>3 .  3 =</a:t>
            </a:r>
          </a:p>
          <a:p>
            <a:r>
              <a:rPr lang="cs-CZ" sz="2800" dirty="0"/>
              <a:t>4 .  7 =</a:t>
            </a:r>
          </a:p>
          <a:p>
            <a:r>
              <a:rPr lang="cs-CZ" sz="2800" dirty="0"/>
              <a:t>4 .  9 =</a:t>
            </a:r>
          </a:p>
          <a:p>
            <a:r>
              <a:rPr lang="cs-CZ" sz="2800" dirty="0"/>
              <a:t>9 .  8 =</a:t>
            </a:r>
          </a:p>
          <a:p>
            <a:r>
              <a:rPr lang="cs-CZ" sz="2800" dirty="0"/>
              <a:t>4 .  2 =</a:t>
            </a:r>
          </a:p>
          <a:p>
            <a:r>
              <a:rPr lang="cs-CZ" sz="2800" dirty="0"/>
              <a:t>8 .  3 =</a:t>
            </a:r>
          </a:p>
          <a:p>
            <a:r>
              <a:rPr lang="cs-CZ" sz="2800" dirty="0"/>
              <a:t>2 .  8 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228184" y="1215916"/>
            <a:ext cx="2088232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2  . 10 =</a:t>
            </a:r>
          </a:p>
          <a:p>
            <a:r>
              <a:rPr lang="cs-CZ" sz="2800" dirty="0"/>
              <a:t>5  .  5 =</a:t>
            </a:r>
          </a:p>
          <a:p>
            <a:r>
              <a:rPr lang="cs-CZ" sz="2800" dirty="0"/>
              <a:t>10 . 10 = </a:t>
            </a:r>
          </a:p>
          <a:p>
            <a:r>
              <a:rPr lang="cs-CZ" sz="2800" dirty="0"/>
              <a:t>9   . 8 =</a:t>
            </a:r>
          </a:p>
          <a:p>
            <a:r>
              <a:rPr lang="cs-CZ" sz="2800" dirty="0"/>
              <a:t>4   . 6 =</a:t>
            </a:r>
          </a:p>
          <a:p>
            <a:r>
              <a:rPr lang="cs-CZ" sz="2800" dirty="0"/>
              <a:t>6   . 7 =</a:t>
            </a:r>
          </a:p>
          <a:p>
            <a:r>
              <a:rPr lang="cs-CZ" sz="2800" dirty="0"/>
              <a:t>8   . 8 =</a:t>
            </a:r>
          </a:p>
          <a:p>
            <a:r>
              <a:rPr lang="cs-CZ" sz="2800" dirty="0"/>
              <a:t>7   . 9 =</a:t>
            </a:r>
          </a:p>
          <a:p>
            <a:r>
              <a:rPr lang="cs-CZ" sz="2800" dirty="0"/>
              <a:t>10 . 3 =</a:t>
            </a:r>
          </a:p>
          <a:p>
            <a:r>
              <a:rPr lang="cs-CZ" sz="2800" dirty="0"/>
              <a:t>6   . 9 =</a:t>
            </a:r>
          </a:p>
          <a:p>
            <a:r>
              <a:rPr lang="cs-CZ" sz="2800" dirty="0"/>
              <a:t>8   . 6 =</a:t>
            </a:r>
          </a:p>
          <a:p>
            <a:r>
              <a:rPr lang="cs-CZ" sz="2800" dirty="0"/>
              <a:t>8   . 3 =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1215916"/>
            <a:ext cx="77579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60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36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72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56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35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64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24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12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20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42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54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63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1215916"/>
            <a:ext cx="6480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80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81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56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18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32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9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28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36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72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8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24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16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215916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25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100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72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24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42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64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63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30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54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48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24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486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88640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Násobení do 100 - opakování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215916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 </a:t>
            </a:r>
            <a:r>
              <a:rPr lang="cs-CZ" sz="2800" dirty="0"/>
              <a:t>. 10 =</a:t>
            </a:r>
          </a:p>
          <a:p>
            <a:r>
              <a:rPr lang="cs-CZ" sz="2800" dirty="0" smtClean="0"/>
              <a:t>5 </a:t>
            </a:r>
            <a:r>
              <a:rPr lang="cs-CZ" sz="2800" dirty="0"/>
              <a:t>.  6 =</a:t>
            </a:r>
          </a:p>
          <a:p>
            <a:r>
              <a:rPr lang="cs-CZ" sz="2800" dirty="0" smtClean="0"/>
              <a:t>6 </a:t>
            </a:r>
            <a:r>
              <a:rPr lang="cs-CZ" sz="2800" dirty="0"/>
              <a:t>.  9 = </a:t>
            </a:r>
          </a:p>
          <a:p>
            <a:r>
              <a:rPr lang="cs-CZ" sz="2800" dirty="0"/>
              <a:t>7 . 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  <a:p>
            <a:r>
              <a:rPr lang="cs-CZ" sz="2800" dirty="0"/>
              <a:t>7 .  </a:t>
            </a:r>
            <a:r>
              <a:rPr lang="cs-CZ" sz="2800" dirty="0" smtClean="0"/>
              <a:t>7 </a:t>
            </a:r>
            <a:r>
              <a:rPr lang="cs-CZ" sz="2800" dirty="0"/>
              <a:t>=</a:t>
            </a:r>
          </a:p>
          <a:p>
            <a:r>
              <a:rPr lang="cs-CZ" sz="2800" dirty="0"/>
              <a:t>8 .  8 =</a:t>
            </a:r>
          </a:p>
          <a:p>
            <a:r>
              <a:rPr lang="cs-CZ" sz="2800" dirty="0"/>
              <a:t>3 . 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/>
              <a:t>3 .  </a:t>
            </a:r>
            <a:r>
              <a:rPr lang="cs-CZ" sz="2800" dirty="0" smtClean="0"/>
              <a:t>5 =</a:t>
            </a:r>
            <a:endParaRPr lang="cs-CZ" sz="2800" dirty="0"/>
          </a:p>
          <a:p>
            <a:r>
              <a:rPr lang="cs-CZ" sz="2800" dirty="0" smtClean="0"/>
              <a:t>7 </a:t>
            </a:r>
            <a:r>
              <a:rPr lang="cs-CZ" sz="2800" dirty="0"/>
              <a:t>.  5 =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 7 =</a:t>
            </a:r>
          </a:p>
          <a:p>
            <a:r>
              <a:rPr lang="cs-CZ" sz="2800" dirty="0"/>
              <a:t>9 . 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 </a:t>
            </a:r>
            <a:r>
              <a:rPr lang="cs-CZ" sz="2800" dirty="0"/>
              <a:t>.  9 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860032" y="1293179"/>
            <a:ext cx="18002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</a:t>
            </a:r>
            <a:r>
              <a:rPr lang="cs-CZ" sz="2800" dirty="0"/>
              <a:t>. 10 =</a:t>
            </a:r>
          </a:p>
          <a:p>
            <a:r>
              <a:rPr lang="cs-CZ" sz="2800" dirty="0"/>
              <a:t>9 . 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 </a:t>
            </a:r>
            <a:r>
              <a:rPr lang="cs-CZ" sz="2800" dirty="0"/>
              <a:t>.  </a:t>
            </a:r>
            <a:r>
              <a:rPr lang="cs-CZ" sz="2800" smtClean="0"/>
              <a:t>8 = </a:t>
            </a:r>
            <a:endParaRPr lang="cs-CZ" sz="2800" dirty="0"/>
          </a:p>
          <a:p>
            <a:r>
              <a:rPr lang="cs-CZ" sz="2800" dirty="0"/>
              <a:t>2 . 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/>
              <a:t>8 .  4 =</a:t>
            </a:r>
          </a:p>
          <a:p>
            <a:r>
              <a:rPr lang="cs-CZ" sz="2800" dirty="0"/>
              <a:t>3 .  </a:t>
            </a:r>
            <a:r>
              <a:rPr lang="cs-CZ" sz="2800" dirty="0" smtClean="0"/>
              <a:t>5 =</a:t>
            </a:r>
            <a:endParaRPr lang="cs-CZ" sz="2800" dirty="0"/>
          </a:p>
          <a:p>
            <a:r>
              <a:rPr lang="cs-CZ" sz="2800" dirty="0" smtClean="0"/>
              <a:t>7.  </a:t>
            </a:r>
            <a:r>
              <a:rPr lang="cs-CZ" sz="2800" dirty="0"/>
              <a:t>7 =</a:t>
            </a:r>
          </a:p>
          <a:p>
            <a:r>
              <a:rPr lang="cs-CZ" sz="2800" dirty="0"/>
              <a:t>4 .  </a:t>
            </a:r>
            <a:r>
              <a:rPr lang="cs-CZ" sz="2800" dirty="0" smtClean="0"/>
              <a:t>6 </a:t>
            </a:r>
            <a:r>
              <a:rPr lang="cs-CZ" sz="2800" dirty="0"/>
              <a:t>=</a:t>
            </a:r>
          </a:p>
          <a:p>
            <a:r>
              <a:rPr lang="cs-CZ" sz="2800" dirty="0"/>
              <a:t>9 .  8 =</a:t>
            </a:r>
          </a:p>
          <a:p>
            <a:r>
              <a:rPr lang="cs-CZ" sz="2800" dirty="0"/>
              <a:t>4 . 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/>
              <a:t>8 . 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/>
              <a:t>2 . 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23728" y="1215916"/>
            <a:ext cx="12961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80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30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54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63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49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64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9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15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35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21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36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81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5338" y="1215916"/>
            <a:ext cx="12961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100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36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64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16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32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15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49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24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72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32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18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368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20688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Hledej chyby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484784"/>
            <a:ext cx="2005677" cy="55399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8 . 10 </a:t>
            </a:r>
            <a:r>
              <a:rPr lang="cs-CZ" sz="2800" dirty="0" smtClean="0"/>
              <a:t>= 80</a:t>
            </a:r>
            <a:endParaRPr lang="cs-CZ" sz="2800" dirty="0"/>
          </a:p>
          <a:p>
            <a:r>
              <a:rPr lang="cs-CZ" sz="2800" dirty="0"/>
              <a:t>5 .  6 </a:t>
            </a:r>
            <a:r>
              <a:rPr lang="cs-CZ" sz="2800" dirty="0" smtClean="0"/>
              <a:t> = 32</a:t>
            </a:r>
            <a:endParaRPr lang="cs-CZ" sz="2800" dirty="0"/>
          </a:p>
          <a:p>
            <a:r>
              <a:rPr lang="cs-CZ" sz="2800" dirty="0"/>
              <a:t>6 .  9 </a:t>
            </a:r>
            <a:r>
              <a:rPr lang="cs-CZ" sz="2800" dirty="0" smtClean="0"/>
              <a:t> = 62</a:t>
            </a:r>
            <a:endParaRPr lang="cs-CZ" sz="2800" dirty="0"/>
          </a:p>
          <a:p>
            <a:r>
              <a:rPr lang="cs-CZ" sz="2800" dirty="0"/>
              <a:t>7 .  9 </a:t>
            </a:r>
            <a:r>
              <a:rPr lang="cs-CZ" sz="2800" dirty="0" smtClean="0"/>
              <a:t> = 63</a:t>
            </a:r>
            <a:endParaRPr lang="cs-CZ" sz="2800" dirty="0"/>
          </a:p>
          <a:p>
            <a:r>
              <a:rPr lang="cs-CZ" sz="2800" dirty="0"/>
              <a:t>7 .  7 </a:t>
            </a:r>
            <a:r>
              <a:rPr lang="cs-CZ" sz="2800" dirty="0" smtClean="0"/>
              <a:t> = 48</a:t>
            </a:r>
            <a:endParaRPr lang="cs-CZ" sz="2800" dirty="0"/>
          </a:p>
          <a:p>
            <a:r>
              <a:rPr lang="cs-CZ" sz="2800" dirty="0"/>
              <a:t>8 .  8 </a:t>
            </a:r>
            <a:r>
              <a:rPr lang="cs-CZ" sz="2800" dirty="0" smtClean="0"/>
              <a:t> = 64</a:t>
            </a:r>
            <a:endParaRPr lang="cs-CZ" sz="2800" dirty="0"/>
          </a:p>
          <a:p>
            <a:r>
              <a:rPr lang="cs-CZ" sz="2800" dirty="0"/>
              <a:t>3 .  3 </a:t>
            </a:r>
            <a:r>
              <a:rPr lang="cs-CZ" sz="2800" dirty="0" smtClean="0"/>
              <a:t> = 9</a:t>
            </a:r>
            <a:endParaRPr lang="cs-CZ" sz="2800" dirty="0"/>
          </a:p>
          <a:p>
            <a:r>
              <a:rPr lang="cs-CZ" sz="2800" dirty="0"/>
              <a:t>3 .  </a:t>
            </a:r>
            <a:r>
              <a:rPr lang="cs-CZ" sz="2800" dirty="0" smtClean="0"/>
              <a:t>5  = 15</a:t>
            </a:r>
            <a:endParaRPr lang="cs-CZ" sz="2800" dirty="0"/>
          </a:p>
          <a:p>
            <a:r>
              <a:rPr lang="cs-CZ" sz="2800" dirty="0"/>
              <a:t>7 .  5 </a:t>
            </a:r>
            <a:r>
              <a:rPr lang="cs-CZ" sz="2800" dirty="0" smtClean="0"/>
              <a:t> = 35</a:t>
            </a:r>
            <a:endParaRPr lang="cs-CZ" sz="2800" dirty="0"/>
          </a:p>
          <a:p>
            <a:r>
              <a:rPr lang="cs-CZ" sz="2800" dirty="0"/>
              <a:t>3 .  7 </a:t>
            </a:r>
            <a:r>
              <a:rPr lang="cs-CZ" sz="2800" dirty="0" smtClean="0"/>
              <a:t> = 22 </a:t>
            </a:r>
            <a:endParaRPr lang="cs-CZ" sz="2800" dirty="0"/>
          </a:p>
          <a:p>
            <a:r>
              <a:rPr lang="cs-CZ" sz="2800" dirty="0"/>
              <a:t>9 .  4 </a:t>
            </a:r>
            <a:r>
              <a:rPr lang="cs-CZ" sz="2800" dirty="0" smtClean="0"/>
              <a:t> = 36</a:t>
            </a:r>
            <a:endParaRPr lang="cs-CZ" sz="2800" dirty="0"/>
          </a:p>
          <a:p>
            <a:r>
              <a:rPr lang="cs-CZ" sz="2800" dirty="0"/>
              <a:t>9 .  9 </a:t>
            </a:r>
            <a:r>
              <a:rPr lang="cs-CZ" sz="2800" dirty="0" smtClean="0"/>
              <a:t> = 82</a:t>
            </a:r>
            <a:endParaRPr lang="cs-CZ" sz="2800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08288" y="1425743"/>
            <a:ext cx="2160241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</a:t>
            </a:r>
            <a:r>
              <a:rPr lang="cs-CZ" sz="2800" dirty="0"/>
              <a:t>. 10 </a:t>
            </a:r>
            <a:r>
              <a:rPr lang="cs-CZ" sz="2800" dirty="0" smtClean="0"/>
              <a:t>= 50 </a:t>
            </a:r>
            <a:endParaRPr lang="cs-CZ" sz="2800" dirty="0"/>
          </a:p>
          <a:p>
            <a:r>
              <a:rPr lang="cs-CZ" sz="2800" dirty="0"/>
              <a:t>9 .  9 </a:t>
            </a:r>
            <a:r>
              <a:rPr lang="cs-CZ" sz="2800" dirty="0" smtClean="0"/>
              <a:t> = 81</a:t>
            </a:r>
            <a:endParaRPr lang="cs-CZ" sz="2800" dirty="0"/>
          </a:p>
          <a:p>
            <a:r>
              <a:rPr lang="cs-CZ" sz="2800" dirty="0"/>
              <a:t>7 .  </a:t>
            </a:r>
            <a:r>
              <a:rPr lang="cs-CZ" sz="2800" dirty="0" smtClean="0"/>
              <a:t>8  = 56</a:t>
            </a:r>
            <a:endParaRPr lang="cs-CZ" sz="2800" dirty="0"/>
          </a:p>
          <a:p>
            <a:r>
              <a:rPr lang="cs-CZ" sz="2800" dirty="0"/>
              <a:t>2 .  9 </a:t>
            </a:r>
            <a:r>
              <a:rPr lang="cs-CZ" sz="2800" dirty="0" smtClean="0"/>
              <a:t> = 17</a:t>
            </a:r>
            <a:endParaRPr lang="cs-CZ" sz="2800" dirty="0"/>
          </a:p>
          <a:p>
            <a:r>
              <a:rPr lang="cs-CZ" sz="2800" dirty="0"/>
              <a:t>8 .  4 </a:t>
            </a:r>
            <a:r>
              <a:rPr lang="cs-CZ" sz="2800" dirty="0" smtClean="0"/>
              <a:t> = 23</a:t>
            </a:r>
            <a:endParaRPr lang="cs-CZ" sz="2800" dirty="0"/>
          </a:p>
          <a:p>
            <a:r>
              <a:rPr lang="cs-CZ" sz="2800" dirty="0"/>
              <a:t>3 .  3 </a:t>
            </a:r>
            <a:r>
              <a:rPr lang="cs-CZ" sz="2800" dirty="0" smtClean="0"/>
              <a:t> = 9</a:t>
            </a:r>
            <a:endParaRPr lang="cs-CZ" sz="2800" dirty="0"/>
          </a:p>
          <a:p>
            <a:r>
              <a:rPr lang="cs-CZ" sz="2800" dirty="0"/>
              <a:t>4 .  7 </a:t>
            </a:r>
            <a:r>
              <a:rPr lang="cs-CZ" sz="2800" dirty="0" smtClean="0"/>
              <a:t> = 21</a:t>
            </a:r>
            <a:endParaRPr lang="cs-CZ" sz="2800" dirty="0"/>
          </a:p>
          <a:p>
            <a:r>
              <a:rPr lang="cs-CZ" sz="2800" dirty="0"/>
              <a:t>4 .  9 </a:t>
            </a:r>
            <a:r>
              <a:rPr lang="cs-CZ" sz="2800" dirty="0" smtClean="0"/>
              <a:t> = 36</a:t>
            </a:r>
            <a:endParaRPr lang="cs-CZ" sz="2800" dirty="0"/>
          </a:p>
          <a:p>
            <a:r>
              <a:rPr lang="cs-CZ" sz="2800" dirty="0"/>
              <a:t>9 .  8 </a:t>
            </a:r>
            <a:r>
              <a:rPr lang="cs-CZ" sz="2800" dirty="0" smtClean="0"/>
              <a:t> = 72</a:t>
            </a:r>
            <a:endParaRPr lang="cs-CZ" sz="2800" dirty="0"/>
          </a:p>
          <a:p>
            <a:r>
              <a:rPr lang="cs-CZ" sz="2800" dirty="0"/>
              <a:t>4 .  2 </a:t>
            </a:r>
            <a:r>
              <a:rPr lang="cs-CZ" sz="2800" dirty="0" smtClean="0"/>
              <a:t> = 8</a:t>
            </a:r>
            <a:endParaRPr lang="cs-CZ" sz="2800" dirty="0"/>
          </a:p>
          <a:p>
            <a:r>
              <a:rPr lang="cs-CZ" sz="2800" dirty="0"/>
              <a:t>8 .  3 </a:t>
            </a:r>
            <a:r>
              <a:rPr lang="cs-CZ" sz="2800" dirty="0" smtClean="0"/>
              <a:t> = 32</a:t>
            </a:r>
            <a:endParaRPr lang="cs-CZ" sz="2800" dirty="0"/>
          </a:p>
          <a:p>
            <a:r>
              <a:rPr lang="cs-CZ" sz="2800" dirty="0"/>
              <a:t>2 .  8 </a:t>
            </a:r>
            <a:r>
              <a:rPr lang="cs-CZ" sz="2800" dirty="0" smtClean="0"/>
              <a:t> = 8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4168" y="1484784"/>
            <a:ext cx="237626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6 . 10 </a:t>
            </a:r>
            <a:r>
              <a:rPr lang="cs-CZ" sz="2800" dirty="0" smtClean="0"/>
              <a:t>= 60</a:t>
            </a:r>
            <a:endParaRPr lang="cs-CZ" sz="2800" dirty="0"/>
          </a:p>
          <a:p>
            <a:r>
              <a:rPr lang="cs-CZ" sz="2800" dirty="0"/>
              <a:t>6 .  6 </a:t>
            </a:r>
            <a:r>
              <a:rPr lang="cs-CZ" sz="2800" dirty="0" smtClean="0"/>
              <a:t>= 30</a:t>
            </a:r>
            <a:endParaRPr lang="cs-CZ" sz="2800" dirty="0"/>
          </a:p>
          <a:p>
            <a:r>
              <a:rPr lang="cs-CZ" sz="2800" dirty="0"/>
              <a:t>8 .  9 = </a:t>
            </a:r>
            <a:r>
              <a:rPr lang="cs-CZ" sz="2800" dirty="0" smtClean="0"/>
              <a:t>72</a:t>
            </a:r>
            <a:endParaRPr lang="cs-CZ" sz="2800" dirty="0"/>
          </a:p>
          <a:p>
            <a:r>
              <a:rPr lang="cs-CZ" sz="2800" dirty="0"/>
              <a:t>7 .  8 </a:t>
            </a:r>
            <a:r>
              <a:rPr lang="cs-CZ" sz="2800" dirty="0" smtClean="0"/>
              <a:t>= 65</a:t>
            </a:r>
            <a:endParaRPr lang="cs-CZ" sz="2800" dirty="0"/>
          </a:p>
          <a:p>
            <a:r>
              <a:rPr lang="cs-CZ" sz="2800" dirty="0"/>
              <a:t>7 .  5 </a:t>
            </a:r>
            <a:r>
              <a:rPr lang="cs-CZ" sz="2800" dirty="0" smtClean="0"/>
              <a:t>= 25</a:t>
            </a:r>
            <a:endParaRPr lang="cs-CZ" sz="2800" dirty="0"/>
          </a:p>
          <a:p>
            <a:r>
              <a:rPr lang="cs-CZ" sz="2800" dirty="0"/>
              <a:t>8 .  8 </a:t>
            </a:r>
            <a:r>
              <a:rPr lang="cs-CZ" sz="2800" dirty="0" smtClean="0"/>
              <a:t>= 64</a:t>
            </a:r>
            <a:endParaRPr lang="cs-CZ" sz="2800" dirty="0"/>
          </a:p>
          <a:p>
            <a:r>
              <a:rPr lang="cs-CZ" sz="2800" dirty="0"/>
              <a:t>3 .  8 </a:t>
            </a:r>
            <a:r>
              <a:rPr lang="cs-CZ" sz="2800" dirty="0" smtClean="0"/>
              <a:t>= 21</a:t>
            </a:r>
            <a:endParaRPr lang="cs-CZ" sz="2800" dirty="0"/>
          </a:p>
          <a:p>
            <a:r>
              <a:rPr lang="cs-CZ" sz="2800" dirty="0"/>
              <a:t>3 .  4 </a:t>
            </a:r>
            <a:r>
              <a:rPr lang="cs-CZ" sz="2800" dirty="0" smtClean="0"/>
              <a:t>= 12</a:t>
            </a:r>
            <a:endParaRPr lang="cs-CZ" sz="2800" dirty="0"/>
          </a:p>
          <a:p>
            <a:r>
              <a:rPr lang="cs-CZ" sz="2800" dirty="0"/>
              <a:t>4 .  5 </a:t>
            </a:r>
            <a:r>
              <a:rPr lang="cs-CZ" sz="2800" dirty="0" smtClean="0"/>
              <a:t>= 20</a:t>
            </a:r>
            <a:endParaRPr lang="cs-CZ" sz="2800" dirty="0"/>
          </a:p>
          <a:p>
            <a:r>
              <a:rPr lang="cs-CZ" sz="2800" dirty="0"/>
              <a:t>6 .  7 </a:t>
            </a:r>
            <a:r>
              <a:rPr lang="cs-CZ" sz="2800" dirty="0" smtClean="0"/>
              <a:t>= 42</a:t>
            </a:r>
            <a:endParaRPr lang="cs-CZ" sz="2800" dirty="0"/>
          </a:p>
          <a:p>
            <a:r>
              <a:rPr lang="cs-CZ" sz="2800" dirty="0"/>
              <a:t>9 .  6 </a:t>
            </a:r>
            <a:r>
              <a:rPr lang="cs-CZ" sz="2800" dirty="0" smtClean="0"/>
              <a:t>= 60</a:t>
            </a:r>
            <a:endParaRPr lang="cs-CZ" sz="2800" dirty="0"/>
          </a:p>
          <a:p>
            <a:r>
              <a:rPr lang="cs-CZ" sz="2800" dirty="0"/>
              <a:t>7 .  9 </a:t>
            </a:r>
            <a:r>
              <a:rPr lang="cs-CZ" sz="2800" dirty="0" smtClean="0"/>
              <a:t>= 62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1638672"/>
            <a:ext cx="559769" cy="51090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sz="2800" dirty="0" smtClean="0">
                <a:solidFill>
                  <a:srgbClr val="AD2703"/>
                </a:solidFill>
              </a:rPr>
              <a:t>30</a:t>
            </a:r>
          </a:p>
          <a:p>
            <a:r>
              <a:rPr lang="cs-CZ" sz="2800" dirty="0" smtClean="0">
                <a:solidFill>
                  <a:srgbClr val="AD2703"/>
                </a:solidFill>
              </a:rPr>
              <a:t>54</a:t>
            </a:r>
          </a:p>
          <a:p>
            <a:endParaRPr lang="cs-CZ" sz="2800" dirty="0">
              <a:solidFill>
                <a:srgbClr val="AD2703"/>
              </a:solidFill>
            </a:endParaRPr>
          </a:p>
          <a:p>
            <a:r>
              <a:rPr lang="cs-CZ" sz="2800" dirty="0" smtClean="0">
                <a:solidFill>
                  <a:srgbClr val="AD2703"/>
                </a:solidFill>
              </a:rPr>
              <a:t>49</a:t>
            </a:r>
          </a:p>
          <a:p>
            <a:endParaRPr lang="cs-CZ" sz="2800" dirty="0">
              <a:solidFill>
                <a:srgbClr val="AD2703"/>
              </a:solidFill>
            </a:endParaRPr>
          </a:p>
          <a:p>
            <a:endParaRPr lang="cs-CZ" sz="2800" dirty="0" smtClean="0">
              <a:solidFill>
                <a:srgbClr val="AD2703"/>
              </a:solidFill>
            </a:endParaRPr>
          </a:p>
          <a:p>
            <a:endParaRPr lang="cs-CZ" sz="2800" dirty="0">
              <a:solidFill>
                <a:srgbClr val="AD2703"/>
              </a:solidFill>
            </a:endParaRPr>
          </a:p>
          <a:p>
            <a:endParaRPr lang="cs-CZ" sz="2800" dirty="0" smtClean="0">
              <a:solidFill>
                <a:srgbClr val="AD2703"/>
              </a:solidFill>
            </a:endParaRPr>
          </a:p>
          <a:p>
            <a:r>
              <a:rPr lang="cs-CZ" sz="2800" dirty="0" smtClean="0">
                <a:solidFill>
                  <a:srgbClr val="AD2703"/>
                </a:solidFill>
              </a:rPr>
              <a:t>21</a:t>
            </a:r>
          </a:p>
          <a:p>
            <a:endParaRPr lang="cs-CZ" sz="2800" dirty="0">
              <a:solidFill>
                <a:srgbClr val="AD2703"/>
              </a:solidFill>
            </a:endParaRPr>
          </a:p>
          <a:p>
            <a:r>
              <a:rPr lang="cs-CZ" sz="2800" dirty="0" smtClean="0">
                <a:solidFill>
                  <a:srgbClr val="AD2703"/>
                </a:solidFill>
              </a:rPr>
              <a:t>81</a:t>
            </a:r>
            <a:endParaRPr lang="cs-CZ" sz="2800" dirty="0">
              <a:solidFill>
                <a:srgbClr val="AD2703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4493" y="1869442"/>
            <a:ext cx="648071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>
              <a:solidFill>
                <a:srgbClr val="00B050"/>
              </a:solidFill>
            </a:endParaRPr>
          </a:p>
          <a:p>
            <a:endParaRPr lang="cs-CZ" sz="2800" dirty="0" smtClean="0">
              <a:solidFill>
                <a:srgbClr val="00B050"/>
              </a:solidFill>
            </a:endParaRPr>
          </a:p>
          <a:p>
            <a:r>
              <a:rPr lang="cs-CZ" sz="2800" dirty="0" smtClean="0">
                <a:solidFill>
                  <a:srgbClr val="AD2703"/>
                </a:solidFill>
              </a:rPr>
              <a:t>18</a:t>
            </a:r>
          </a:p>
          <a:p>
            <a:r>
              <a:rPr lang="cs-CZ" sz="2800" dirty="0" smtClean="0">
                <a:solidFill>
                  <a:srgbClr val="AD2703"/>
                </a:solidFill>
              </a:rPr>
              <a:t>32</a:t>
            </a:r>
          </a:p>
          <a:p>
            <a:endParaRPr lang="cs-CZ" sz="2800" dirty="0">
              <a:solidFill>
                <a:srgbClr val="AD2703"/>
              </a:solidFill>
            </a:endParaRPr>
          </a:p>
          <a:p>
            <a:r>
              <a:rPr lang="cs-CZ" sz="2800" dirty="0" smtClean="0">
                <a:solidFill>
                  <a:srgbClr val="AD2703"/>
                </a:solidFill>
              </a:rPr>
              <a:t>28</a:t>
            </a:r>
          </a:p>
          <a:p>
            <a:endParaRPr lang="cs-CZ" sz="2800" dirty="0">
              <a:solidFill>
                <a:srgbClr val="AD2703"/>
              </a:solidFill>
            </a:endParaRPr>
          </a:p>
          <a:p>
            <a:endParaRPr lang="cs-CZ" sz="2800" dirty="0" smtClean="0">
              <a:solidFill>
                <a:srgbClr val="AD2703"/>
              </a:solidFill>
            </a:endParaRPr>
          </a:p>
          <a:p>
            <a:endParaRPr lang="cs-CZ" sz="2800" dirty="0">
              <a:solidFill>
                <a:srgbClr val="AD2703"/>
              </a:solidFill>
            </a:endParaRPr>
          </a:p>
          <a:p>
            <a:r>
              <a:rPr lang="cs-CZ" sz="2800" dirty="0" smtClean="0">
                <a:solidFill>
                  <a:srgbClr val="AD2703"/>
                </a:solidFill>
              </a:rPr>
              <a:t>24</a:t>
            </a:r>
          </a:p>
          <a:p>
            <a:r>
              <a:rPr lang="cs-CZ" sz="2800" dirty="0" smtClean="0">
                <a:solidFill>
                  <a:srgbClr val="AD2703"/>
                </a:solidFill>
              </a:rPr>
              <a:t>16</a:t>
            </a:r>
            <a:endParaRPr lang="cs-CZ" sz="2800" dirty="0">
              <a:solidFill>
                <a:srgbClr val="AD2703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884368" y="1484784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>
              <a:solidFill>
                <a:srgbClr val="00B050"/>
              </a:solidFill>
            </a:endParaRPr>
          </a:p>
          <a:p>
            <a:r>
              <a:rPr lang="cs-CZ" sz="2800" dirty="0" smtClean="0">
                <a:solidFill>
                  <a:srgbClr val="AD2703"/>
                </a:solidFill>
              </a:rPr>
              <a:t>36</a:t>
            </a:r>
          </a:p>
          <a:p>
            <a:endParaRPr lang="cs-CZ" sz="2800" dirty="0">
              <a:solidFill>
                <a:srgbClr val="AD2703"/>
              </a:solidFill>
            </a:endParaRPr>
          </a:p>
          <a:p>
            <a:r>
              <a:rPr lang="cs-CZ" sz="2800" dirty="0" smtClean="0">
                <a:solidFill>
                  <a:srgbClr val="AD2703"/>
                </a:solidFill>
              </a:rPr>
              <a:t>56</a:t>
            </a:r>
          </a:p>
          <a:p>
            <a:r>
              <a:rPr lang="cs-CZ" sz="2800" dirty="0" smtClean="0">
                <a:solidFill>
                  <a:srgbClr val="AD2703"/>
                </a:solidFill>
              </a:rPr>
              <a:t>35</a:t>
            </a:r>
          </a:p>
          <a:p>
            <a:endParaRPr lang="cs-CZ" sz="2800" dirty="0">
              <a:solidFill>
                <a:srgbClr val="AD2703"/>
              </a:solidFill>
            </a:endParaRPr>
          </a:p>
          <a:p>
            <a:r>
              <a:rPr lang="cs-CZ" sz="2800" dirty="0" smtClean="0">
                <a:solidFill>
                  <a:srgbClr val="AD2703"/>
                </a:solidFill>
              </a:rPr>
              <a:t>24</a:t>
            </a:r>
          </a:p>
          <a:p>
            <a:endParaRPr lang="cs-CZ" sz="2800" dirty="0">
              <a:solidFill>
                <a:srgbClr val="AD2703"/>
              </a:solidFill>
            </a:endParaRPr>
          </a:p>
          <a:p>
            <a:endParaRPr lang="cs-CZ" sz="2800" dirty="0" smtClean="0">
              <a:solidFill>
                <a:srgbClr val="AD2703"/>
              </a:solidFill>
            </a:endParaRPr>
          </a:p>
          <a:p>
            <a:endParaRPr lang="cs-CZ" sz="2800" dirty="0">
              <a:solidFill>
                <a:srgbClr val="AD2703"/>
              </a:solidFill>
            </a:endParaRPr>
          </a:p>
          <a:p>
            <a:r>
              <a:rPr lang="cs-CZ" sz="2800" dirty="0" smtClean="0">
                <a:solidFill>
                  <a:srgbClr val="AD2703"/>
                </a:solidFill>
              </a:rPr>
              <a:t>54</a:t>
            </a:r>
          </a:p>
          <a:p>
            <a:r>
              <a:rPr lang="cs-CZ" sz="2800" dirty="0" smtClean="0">
                <a:solidFill>
                  <a:srgbClr val="AD2703"/>
                </a:solidFill>
              </a:rPr>
              <a:t>63</a:t>
            </a:r>
            <a:endParaRPr lang="cs-CZ" sz="2800" dirty="0">
              <a:solidFill>
                <a:srgbClr val="AD27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1975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7929543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</a:t>
            </a:r>
            <a:br>
              <a:rPr lang="cs-CZ" sz="2000" dirty="0"/>
            </a:br>
            <a:r>
              <a:rPr lang="cs-CZ" sz="2000" dirty="0"/>
              <a:t>organizace</a:t>
            </a:r>
          </a:p>
          <a:p>
            <a:pPr eaLnBrk="1" hangingPunct="1"/>
            <a:r>
              <a:rPr lang="cs-CZ" sz="200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92023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95</TotalTime>
  <Words>760</Words>
  <Application>Microsoft Office PowerPoint</Application>
  <PresentationFormat>Předvádění na obrazovce (4:3)</PresentationFormat>
  <Paragraphs>280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VY_32_INOVACE_04_ Násobení a dělení do 100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do 100</dc:title>
  <dc:creator>Hanka</dc:creator>
  <cp:lastModifiedBy>VLASTNIK</cp:lastModifiedBy>
  <cp:revision>22</cp:revision>
  <dcterms:created xsi:type="dcterms:W3CDTF">2011-04-16T14:13:04Z</dcterms:created>
  <dcterms:modified xsi:type="dcterms:W3CDTF">2013-03-27T09:41:13Z</dcterms:modified>
</cp:coreProperties>
</file>