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0" r:id="rId2"/>
    <p:sldId id="273" r:id="rId3"/>
    <p:sldId id="262" r:id="rId4"/>
    <p:sldId id="265" r:id="rId5"/>
    <p:sldId id="267" r:id="rId6"/>
    <p:sldId id="270" r:id="rId7"/>
    <p:sldId id="269" r:id="rId8"/>
    <p:sldId id="271" r:id="rId9"/>
    <p:sldId id="27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3687763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VY_32_INOVACE_08_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40 a 50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116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827584" y="1874692"/>
            <a:ext cx="741682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4. ročník</a:t>
            </a:r>
          </a:p>
          <a:p>
            <a:pPr algn="ctr" eaLnBrk="1" hangingPunct="1"/>
            <a:r>
              <a:rPr lang="cs-CZ" sz="3200" dirty="0"/>
              <a:t>T</a:t>
            </a:r>
            <a:r>
              <a:rPr lang="cs-CZ" sz="3200" dirty="0" smtClean="0"/>
              <a:t>éma: Násobení a dělení čísly 40 a 50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827502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3.ročník k vysvětlení a procvičování učiva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4. ročník k opakování násobení a dělení čísly 40 a 50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201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40 a 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4211189"/>
            <a:chOff x="395536" y="1700808"/>
            <a:chExt cx="8280920" cy="4211189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40 .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4 . ( 10 . 10 ) = 4 . 100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200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4       10             100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110578" y="1981171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66199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50 </a:t>
              </a:r>
              <a:r>
                <a:rPr lang="cs-CZ" sz="2800" dirty="0"/>
                <a:t>. </a:t>
              </a:r>
              <a:r>
                <a:rPr lang="cs-CZ" sz="2800" dirty="0" smtClean="0"/>
                <a:t>5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( 5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5 </a:t>
              </a:r>
              <a:r>
                <a:rPr lang="cs-CZ" sz="2800" dirty="0">
                  <a:solidFill>
                    <a:srgbClr val="00B050"/>
                  </a:solidFill>
                </a:rPr>
                <a:t>) </a:t>
              </a:r>
              <a:r>
                <a:rPr lang="cs-CZ" sz="2800" dirty="0" smtClean="0">
                  <a:solidFill>
                    <a:srgbClr val="00B050"/>
                  </a:solidFill>
                </a:rPr>
                <a:t>. 10 = 10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25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250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 5       </a:t>
              </a:r>
              <a:r>
                <a:rPr lang="cs-CZ" sz="2800" dirty="0"/>
                <a:t>10  </a:t>
              </a:r>
              <a:r>
                <a:rPr lang="cs-CZ" sz="2800" dirty="0" smtClean="0"/>
                <a:t>      25</a:t>
              </a:r>
              <a:endParaRPr lang="cs-CZ" sz="2800" dirty="0"/>
            </a:p>
            <a:p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569213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40 =</a:t>
            </a:r>
          </a:p>
          <a:p>
            <a:r>
              <a:rPr lang="cs-CZ" sz="2800" dirty="0" smtClean="0"/>
              <a:t>8 . 40 =</a:t>
            </a:r>
          </a:p>
          <a:p>
            <a:r>
              <a:rPr lang="cs-CZ" sz="2800" dirty="0" smtClean="0"/>
              <a:t>0 . 40 = </a:t>
            </a:r>
          </a:p>
          <a:p>
            <a:r>
              <a:rPr lang="cs-CZ" sz="2800" dirty="0" smtClean="0"/>
              <a:t>5 . 40 =</a:t>
            </a:r>
          </a:p>
          <a:p>
            <a:r>
              <a:rPr lang="cs-CZ" sz="2800" dirty="0" smtClean="0"/>
              <a:t>2 . 40 =</a:t>
            </a:r>
          </a:p>
          <a:p>
            <a:r>
              <a:rPr lang="cs-CZ" sz="2800" dirty="0" smtClean="0"/>
              <a:t>1 . 40 =</a:t>
            </a:r>
          </a:p>
          <a:p>
            <a:r>
              <a:rPr lang="cs-CZ" sz="2800" dirty="0" smtClean="0"/>
              <a:t>9 . 40 =</a:t>
            </a:r>
          </a:p>
          <a:p>
            <a:r>
              <a:rPr lang="cs-CZ" sz="2800" dirty="0" smtClean="0"/>
              <a:t>4 . 40 =</a:t>
            </a:r>
          </a:p>
          <a:p>
            <a:r>
              <a:rPr lang="cs-CZ" sz="2800" dirty="0" smtClean="0"/>
              <a:t>6 . 40 =</a:t>
            </a:r>
          </a:p>
          <a:p>
            <a:r>
              <a:rPr lang="cs-CZ" sz="2800" dirty="0" smtClean="0"/>
              <a:t>3 . 40 =</a:t>
            </a:r>
          </a:p>
          <a:p>
            <a:r>
              <a:rPr lang="cs-CZ" sz="2800" dirty="0" smtClean="0"/>
              <a:t>7 . 40 =</a:t>
            </a:r>
          </a:p>
          <a:p>
            <a:r>
              <a:rPr lang="cs-CZ" sz="2800" dirty="0" smtClean="0"/>
              <a:t>8 . 40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. 9 =</a:t>
            </a:r>
          </a:p>
          <a:p>
            <a:r>
              <a:rPr lang="cs-CZ" sz="2800" dirty="0" smtClean="0"/>
              <a:t>50 . 5 =</a:t>
            </a:r>
          </a:p>
          <a:p>
            <a:r>
              <a:rPr lang="cs-CZ" sz="2800" dirty="0" smtClean="0"/>
              <a:t>40 . 8 =</a:t>
            </a:r>
          </a:p>
          <a:p>
            <a:r>
              <a:rPr lang="cs-CZ" sz="2800" dirty="0" smtClean="0"/>
              <a:t>50 . 6 = </a:t>
            </a:r>
          </a:p>
          <a:p>
            <a:r>
              <a:rPr lang="cs-CZ" sz="2800" dirty="0" smtClean="0"/>
              <a:t>40 . 7 =</a:t>
            </a:r>
          </a:p>
          <a:p>
            <a:r>
              <a:rPr lang="cs-CZ" sz="2800" dirty="0" smtClean="0"/>
              <a:t>50 . 9 =</a:t>
            </a:r>
          </a:p>
          <a:p>
            <a:r>
              <a:rPr lang="cs-CZ" sz="2800" dirty="0" smtClean="0"/>
              <a:t>40 . 5 =</a:t>
            </a:r>
          </a:p>
          <a:p>
            <a:r>
              <a:rPr lang="cs-CZ" sz="2800" dirty="0" smtClean="0"/>
              <a:t>50 . 4 =</a:t>
            </a:r>
          </a:p>
          <a:p>
            <a:r>
              <a:rPr lang="cs-CZ" sz="2800" dirty="0" smtClean="0"/>
              <a:t>40 . 6 =</a:t>
            </a:r>
          </a:p>
          <a:p>
            <a:r>
              <a:rPr lang="cs-CZ" sz="2800" dirty="0" smtClean="0"/>
              <a:t>50 . 0 =</a:t>
            </a:r>
          </a:p>
          <a:p>
            <a:r>
              <a:rPr lang="cs-CZ" sz="2800" dirty="0" smtClean="0"/>
              <a:t>40 . 3 =</a:t>
            </a:r>
          </a:p>
          <a:p>
            <a:r>
              <a:rPr lang="cs-CZ" sz="2800" dirty="0" smtClean="0"/>
              <a:t>50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8634" y="1200280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40 =</a:t>
            </a:r>
          </a:p>
          <a:p>
            <a:r>
              <a:rPr lang="cs-CZ" sz="2800" dirty="0" smtClean="0"/>
              <a:t>6 . 50 =</a:t>
            </a:r>
          </a:p>
          <a:p>
            <a:r>
              <a:rPr lang="cs-CZ" sz="2800" dirty="0" smtClean="0"/>
              <a:t>2 . 40 = </a:t>
            </a:r>
          </a:p>
          <a:p>
            <a:r>
              <a:rPr lang="cs-CZ" sz="2800" dirty="0" smtClean="0"/>
              <a:t>8 . 50 =</a:t>
            </a:r>
          </a:p>
          <a:p>
            <a:r>
              <a:rPr lang="cs-CZ" sz="2800" dirty="0" smtClean="0"/>
              <a:t>3 . 40 =</a:t>
            </a:r>
          </a:p>
          <a:p>
            <a:r>
              <a:rPr lang="cs-CZ" sz="2800" dirty="0" smtClean="0"/>
              <a:t>2 . 50 =</a:t>
            </a:r>
          </a:p>
          <a:p>
            <a:r>
              <a:rPr lang="cs-CZ" sz="2800" dirty="0" smtClean="0"/>
              <a:t>9 . 40 =</a:t>
            </a:r>
          </a:p>
          <a:p>
            <a:r>
              <a:rPr lang="cs-CZ" sz="2800" dirty="0" smtClean="0"/>
              <a:t>7 . 50 =</a:t>
            </a:r>
          </a:p>
          <a:p>
            <a:r>
              <a:rPr lang="cs-CZ" sz="2800" dirty="0" smtClean="0"/>
              <a:t>1 . 40 =</a:t>
            </a:r>
          </a:p>
          <a:p>
            <a:r>
              <a:rPr lang="cs-CZ" sz="2800" dirty="0" smtClean="0"/>
              <a:t>4 . 50 =</a:t>
            </a:r>
          </a:p>
          <a:p>
            <a:r>
              <a:rPr lang="cs-CZ" sz="2800" dirty="0" smtClean="0"/>
              <a:t>7 . 40 =</a:t>
            </a:r>
          </a:p>
          <a:p>
            <a:r>
              <a:rPr lang="cs-CZ" sz="2800" dirty="0" smtClean="0"/>
              <a:t>8 . 50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. 8 =</a:t>
            </a:r>
          </a:p>
          <a:p>
            <a:r>
              <a:rPr lang="cs-CZ" sz="2800" dirty="0" smtClean="0"/>
              <a:t>50 . 2 =</a:t>
            </a:r>
          </a:p>
          <a:p>
            <a:r>
              <a:rPr lang="cs-CZ" sz="2800" dirty="0" smtClean="0"/>
              <a:t>40 . 9 =</a:t>
            </a:r>
          </a:p>
          <a:p>
            <a:r>
              <a:rPr lang="cs-CZ" sz="2800" dirty="0" smtClean="0"/>
              <a:t>50 . 1 = </a:t>
            </a:r>
          </a:p>
          <a:p>
            <a:r>
              <a:rPr lang="cs-CZ" sz="2800" dirty="0" smtClean="0"/>
              <a:t>40 . 0 =</a:t>
            </a:r>
          </a:p>
          <a:p>
            <a:r>
              <a:rPr lang="cs-CZ" sz="2800" dirty="0" smtClean="0"/>
              <a:t>50 . 4 =</a:t>
            </a:r>
          </a:p>
          <a:p>
            <a:r>
              <a:rPr lang="cs-CZ" sz="2800" dirty="0" smtClean="0"/>
              <a:t>40 . 7 =</a:t>
            </a:r>
          </a:p>
          <a:p>
            <a:r>
              <a:rPr lang="cs-CZ" sz="2800" dirty="0" smtClean="0"/>
              <a:t>50 . 5 =</a:t>
            </a:r>
          </a:p>
          <a:p>
            <a:r>
              <a:rPr lang="cs-CZ" sz="2800" dirty="0" smtClean="0"/>
              <a:t>40 . 6 =</a:t>
            </a:r>
          </a:p>
          <a:p>
            <a:r>
              <a:rPr lang="cs-CZ" sz="2800" dirty="0" smtClean="0"/>
              <a:t>50 . 0 =</a:t>
            </a:r>
          </a:p>
          <a:p>
            <a:r>
              <a:rPr lang="cs-CZ" sz="2800" dirty="0" smtClean="0"/>
              <a:t>40 . 9 =</a:t>
            </a:r>
          </a:p>
          <a:p>
            <a:r>
              <a:rPr lang="cs-CZ" sz="2800" dirty="0" smtClean="0"/>
              <a:t>50 . 8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538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6815"/>
            <a:ext cx="604867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3934191"/>
            <a:chOff x="395536" y="1700808"/>
            <a:chExt cx="8280920" cy="3934191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500  :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5 . ( 100 : 10 ) = 5 . 10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50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5       100                10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408737" y="1965569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384995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240 : 6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( 24 : 6 ) . 10 = 4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10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40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24       10          4</a:t>
              </a:r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921478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8371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1332"/>
            <a:ext cx="727280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a 50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348880"/>
            <a:ext cx="4248472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160 : 40 = 4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16 : 4 = 4</a:t>
            </a:r>
          </a:p>
          <a:p>
            <a:pPr algn="ctr"/>
            <a:r>
              <a:rPr lang="cs-CZ" sz="4400" dirty="0" smtClean="0"/>
              <a:t>240 : 40 = 6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24 : 4 = 6</a:t>
            </a:r>
          </a:p>
          <a:p>
            <a:pPr algn="ctr"/>
            <a:r>
              <a:rPr lang="cs-CZ" sz="4400" dirty="0" smtClean="0"/>
              <a:t>150 : 50 = 3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15 : 5 = 3</a:t>
            </a:r>
            <a:endParaRPr lang="cs-CZ" sz="44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635896" y="2492896"/>
            <a:ext cx="216024" cy="504056"/>
          </a:xfrm>
          <a:prstGeom prst="line">
            <a:avLst/>
          </a:prstGeom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608004" y="2492896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635896" y="3933056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08004" y="3932167"/>
            <a:ext cx="1800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635896" y="5229200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608004" y="5229200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33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096080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: 40 =</a:t>
            </a:r>
          </a:p>
          <a:p>
            <a:r>
              <a:rPr lang="cs-CZ" sz="2800" dirty="0" smtClean="0"/>
              <a:t>300 : 50 =</a:t>
            </a:r>
          </a:p>
          <a:p>
            <a:r>
              <a:rPr lang="cs-CZ" sz="2800" dirty="0" smtClean="0"/>
              <a:t>360 : 40 = </a:t>
            </a:r>
          </a:p>
          <a:p>
            <a:r>
              <a:rPr lang="cs-CZ" sz="2800" dirty="0" smtClean="0"/>
              <a:t>500 : 50 =</a:t>
            </a:r>
          </a:p>
          <a:p>
            <a:r>
              <a:rPr lang="cs-CZ" sz="2800" dirty="0" smtClean="0"/>
              <a:t>320 : 40 =</a:t>
            </a:r>
          </a:p>
          <a:p>
            <a:r>
              <a:rPr lang="cs-CZ" sz="2800" dirty="0" smtClean="0"/>
              <a:t>350 : 50 =</a:t>
            </a:r>
          </a:p>
          <a:p>
            <a:r>
              <a:rPr lang="cs-CZ" sz="2800" dirty="0" smtClean="0"/>
              <a:t>  80 : 40 =</a:t>
            </a:r>
          </a:p>
          <a:p>
            <a:r>
              <a:rPr lang="cs-CZ" sz="2800" dirty="0" smtClean="0"/>
              <a:t>  50 : 50 =</a:t>
            </a:r>
          </a:p>
          <a:p>
            <a:r>
              <a:rPr lang="cs-CZ" sz="2800" dirty="0" smtClean="0"/>
              <a:t>160 : 40 =</a:t>
            </a:r>
          </a:p>
          <a:p>
            <a:r>
              <a:rPr lang="cs-CZ" sz="2800" dirty="0" smtClean="0"/>
              <a:t>150 : 50 =</a:t>
            </a:r>
          </a:p>
          <a:p>
            <a:r>
              <a:rPr lang="cs-CZ" sz="2800" dirty="0" smtClean="0"/>
              <a:t>   0 : 40 =</a:t>
            </a:r>
          </a:p>
          <a:p>
            <a:r>
              <a:rPr lang="cs-CZ" sz="2800" dirty="0" smtClean="0"/>
              <a:t>400 : 50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200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360 : 40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096080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180117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28384" y="1123057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15157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047" y="1138972"/>
            <a:ext cx="18943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240 : 40 =</a:t>
            </a:r>
          </a:p>
          <a:p>
            <a:r>
              <a:rPr lang="cs-CZ" sz="2800" dirty="0" smtClean="0"/>
              <a:t>400 : 50 =</a:t>
            </a:r>
          </a:p>
          <a:p>
            <a:r>
              <a:rPr lang="cs-CZ" sz="2800" dirty="0" smtClean="0"/>
              <a:t>360 : 40 = </a:t>
            </a:r>
          </a:p>
          <a:p>
            <a:r>
              <a:rPr lang="cs-CZ" sz="2800" dirty="0" smtClean="0"/>
              <a:t>450 : 50 =</a:t>
            </a:r>
          </a:p>
          <a:p>
            <a:r>
              <a:rPr lang="cs-CZ" sz="2800" dirty="0" smtClean="0"/>
              <a:t>300 : 50 =</a:t>
            </a:r>
          </a:p>
          <a:p>
            <a:r>
              <a:rPr lang="cs-CZ" sz="2800" dirty="0" smtClean="0"/>
              <a:t>350 : 50 =</a:t>
            </a:r>
          </a:p>
          <a:p>
            <a:r>
              <a:rPr lang="cs-CZ" sz="2800" dirty="0" smtClean="0"/>
              <a:t>100 : </a:t>
            </a:r>
            <a:r>
              <a:rPr lang="cs-CZ" sz="2800" dirty="0"/>
              <a:t>5</a:t>
            </a:r>
            <a:r>
              <a:rPr lang="cs-CZ" sz="2800" dirty="0" smtClean="0"/>
              <a:t>0 =</a:t>
            </a:r>
          </a:p>
          <a:p>
            <a:r>
              <a:rPr lang="cs-CZ" sz="2800" dirty="0" smtClean="0"/>
              <a:t> 40  : 40 =</a:t>
            </a:r>
          </a:p>
          <a:p>
            <a:r>
              <a:rPr lang="cs-CZ" sz="2800" dirty="0" smtClean="0"/>
              <a:t>160 : 40 =</a:t>
            </a:r>
          </a:p>
          <a:p>
            <a:r>
              <a:rPr lang="cs-CZ" sz="2800" dirty="0" smtClean="0"/>
              <a:t>150 : 50 =</a:t>
            </a:r>
          </a:p>
          <a:p>
            <a:r>
              <a:rPr lang="cs-CZ" sz="2800" dirty="0" smtClean="0"/>
              <a:t>   0  : 40 =</a:t>
            </a:r>
          </a:p>
          <a:p>
            <a:r>
              <a:rPr lang="cs-CZ" sz="2800" dirty="0" smtClean="0"/>
              <a:t>400 : 40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50 =</a:t>
            </a:r>
            <a:endParaRPr lang="cs-CZ" sz="2800" dirty="0"/>
          </a:p>
          <a:p>
            <a:r>
              <a:rPr lang="cs-CZ" sz="2800" dirty="0" smtClean="0"/>
              <a:t>  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1602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320 : 40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250 : 50 =</a:t>
            </a:r>
            <a:endParaRPr lang="cs-CZ" sz="2800" dirty="0"/>
          </a:p>
          <a:p>
            <a:r>
              <a:rPr lang="cs-CZ" sz="2800" dirty="0" smtClean="0"/>
              <a:t>400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124393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35240" y="1203341"/>
            <a:ext cx="7489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49121" y="1138972"/>
            <a:ext cx="6120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371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0307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286</TotalTime>
  <Words>959</Words>
  <Application>Microsoft Office PowerPoint</Application>
  <PresentationFormat>Předvádění na obrazovce (4:3)</PresentationFormat>
  <Paragraphs>334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VY_32_INOVACE_08_ Násobení a dělení čísly 40 a 50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40 a 50</dc:title>
  <dc:creator>Hanka</dc:creator>
  <cp:lastModifiedBy>VLASTNIK</cp:lastModifiedBy>
  <cp:revision>56</cp:revision>
  <dcterms:created xsi:type="dcterms:W3CDTF">2011-04-16T14:13:04Z</dcterms:created>
  <dcterms:modified xsi:type="dcterms:W3CDTF">2013-03-27T09:42:12Z</dcterms:modified>
</cp:coreProperties>
</file>