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4"/>
  </p:notesMasterIdLst>
  <p:sldIdLst>
    <p:sldId id="260" r:id="rId2"/>
    <p:sldId id="264" r:id="rId3"/>
    <p:sldId id="262" r:id="rId4"/>
    <p:sldId id="265" r:id="rId5"/>
    <p:sldId id="266" r:id="rId6"/>
    <p:sldId id="267" r:id="rId7"/>
    <p:sldId id="270" r:id="rId8"/>
    <p:sldId id="269" r:id="rId9"/>
    <p:sldId id="268" r:id="rId10"/>
    <p:sldId id="271" r:id="rId11"/>
    <p:sldId id="27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EE02"/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4208" y="3655873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VY_32_INOVACE_09_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60 a 70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717031" y="1832386"/>
            <a:ext cx="7848872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</a:t>
            </a:r>
            <a:r>
              <a:rPr lang="cs-CZ" sz="3200" dirty="0"/>
              <a:t>4</a:t>
            </a:r>
            <a:r>
              <a:rPr lang="cs-CZ" sz="3200" dirty="0" smtClean="0"/>
              <a:t>. ročník</a:t>
            </a:r>
          </a:p>
          <a:p>
            <a:pPr algn="ctr" eaLnBrk="1" hangingPunct="1"/>
            <a:r>
              <a:rPr lang="cs-CZ" sz="3200" dirty="0" smtClean="0"/>
              <a:t>Téma: Násobení a dělení čísly 60 a 70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551371" y="5333801"/>
            <a:ext cx="4246909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</a:p>
          <a:p>
            <a:pPr algn="ctr" eaLnBrk="1" hangingPunct="1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639630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3.ročník k vysvětlení a procvičení učiva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4. ročník k opakování daného tématu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455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60 a 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1384995"/>
            <a:chOff x="395536" y="1700808"/>
            <a:chExt cx="8280920" cy="1384995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60 .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6 . ( 10 . 10 ) = 6 . 100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600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    6     10                100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110578" y="1981171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395536" y="4250004"/>
            <a:ext cx="8280920" cy="1661993"/>
            <a:chOff x="395536" y="4250004"/>
            <a:chExt cx="8280920" cy="1661993"/>
          </a:xfrm>
        </p:grpSpPr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661993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70 </a:t>
              </a:r>
              <a:r>
                <a:rPr lang="cs-CZ" sz="2800" dirty="0"/>
                <a:t>. </a:t>
              </a:r>
              <a:r>
                <a:rPr lang="cs-CZ" sz="2800" dirty="0" smtClean="0"/>
                <a:t>5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( 7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5 </a:t>
              </a:r>
              <a:r>
                <a:rPr lang="cs-CZ" sz="2800" dirty="0">
                  <a:solidFill>
                    <a:srgbClr val="00B050"/>
                  </a:solidFill>
                </a:rPr>
                <a:t>) </a:t>
              </a:r>
              <a:r>
                <a:rPr lang="cs-CZ" sz="2800" dirty="0" smtClean="0">
                  <a:solidFill>
                    <a:srgbClr val="00B050"/>
                  </a:solidFill>
                </a:rPr>
                <a:t>. 10 = 10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35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350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     7       </a:t>
              </a:r>
              <a:r>
                <a:rPr lang="cs-CZ" sz="2800" dirty="0"/>
                <a:t>10    </a:t>
              </a:r>
              <a:r>
                <a:rPr lang="cs-CZ" sz="2800" dirty="0" smtClean="0"/>
                <a:t>    35</a:t>
              </a:r>
              <a:endParaRPr lang="cs-CZ" sz="2800" dirty="0"/>
            </a:p>
            <a:p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569213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4359" y="210882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70 =</a:t>
            </a:r>
          </a:p>
          <a:p>
            <a:r>
              <a:rPr lang="cs-CZ" sz="2800" dirty="0" smtClean="0"/>
              <a:t>8 . 70 =</a:t>
            </a:r>
          </a:p>
          <a:p>
            <a:r>
              <a:rPr lang="cs-CZ" sz="2800" dirty="0" smtClean="0"/>
              <a:t>0 . 70 = </a:t>
            </a:r>
          </a:p>
          <a:p>
            <a:r>
              <a:rPr lang="cs-CZ" sz="2800" dirty="0" smtClean="0"/>
              <a:t>5 . 70 =</a:t>
            </a:r>
          </a:p>
          <a:p>
            <a:r>
              <a:rPr lang="cs-CZ" sz="2800" dirty="0" smtClean="0"/>
              <a:t>2 . 70 =</a:t>
            </a:r>
          </a:p>
          <a:p>
            <a:r>
              <a:rPr lang="cs-CZ" sz="2800" dirty="0" smtClean="0"/>
              <a:t>1 . 70 =</a:t>
            </a:r>
          </a:p>
          <a:p>
            <a:r>
              <a:rPr lang="cs-CZ" sz="2800" dirty="0" smtClean="0"/>
              <a:t>9 . 70 =</a:t>
            </a:r>
          </a:p>
          <a:p>
            <a:r>
              <a:rPr lang="cs-CZ" sz="2800" dirty="0" smtClean="0"/>
              <a:t>4 . 70 =</a:t>
            </a:r>
          </a:p>
          <a:p>
            <a:r>
              <a:rPr lang="cs-CZ" sz="2800" dirty="0" smtClean="0"/>
              <a:t>6 . 70 =</a:t>
            </a:r>
          </a:p>
          <a:p>
            <a:r>
              <a:rPr lang="cs-CZ" sz="2800" dirty="0" smtClean="0"/>
              <a:t>3 . 70 =</a:t>
            </a:r>
          </a:p>
          <a:p>
            <a:r>
              <a:rPr lang="cs-CZ" sz="2800" dirty="0" smtClean="0"/>
              <a:t>7 . 70 =</a:t>
            </a:r>
          </a:p>
          <a:p>
            <a:r>
              <a:rPr lang="cs-CZ" sz="2800" dirty="0" smtClean="0"/>
              <a:t>8 .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. 9 =</a:t>
            </a:r>
          </a:p>
          <a:p>
            <a:r>
              <a:rPr lang="cs-CZ" sz="2800" dirty="0" smtClean="0"/>
              <a:t>60 . 3 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5 =</a:t>
            </a:r>
          </a:p>
          <a:p>
            <a:r>
              <a:rPr lang="cs-CZ" sz="2800" dirty="0" smtClean="0"/>
              <a:t>70 . 8 =</a:t>
            </a:r>
          </a:p>
          <a:p>
            <a:r>
              <a:rPr lang="cs-CZ" sz="2800" dirty="0" smtClean="0"/>
              <a:t>60 . 6 = </a:t>
            </a:r>
          </a:p>
          <a:p>
            <a:r>
              <a:rPr lang="cs-CZ" sz="2800" dirty="0" smtClean="0"/>
              <a:t>70 . 7 =</a:t>
            </a:r>
          </a:p>
          <a:p>
            <a:r>
              <a:rPr lang="cs-CZ" sz="2800" dirty="0" smtClean="0"/>
              <a:t>60 . 9 =</a:t>
            </a:r>
          </a:p>
          <a:p>
            <a:r>
              <a:rPr lang="cs-CZ" sz="2800" dirty="0" smtClean="0"/>
              <a:t>70 . 5 =</a:t>
            </a:r>
          </a:p>
          <a:p>
            <a:r>
              <a:rPr lang="cs-CZ" sz="2800" dirty="0" smtClean="0"/>
              <a:t>60 . 4 =</a:t>
            </a:r>
          </a:p>
          <a:p>
            <a:r>
              <a:rPr lang="cs-CZ" sz="2800" dirty="0" smtClean="0"/>
              <a:t>70 . 6 =</a:t>
            </a:r>
          </a:p>
          <a:p>
            <a:r>
              <a:rPr lang="cs-CZ" sz="2800" dirty="0" smtClean="0"/>
              <a:t>60 . 0 =</a:t>
            </a:r>
          </a:p>
          <a:p>
            <a:r>
              <a:rPr lang="cs-CZ" sz="2800" dirty="0" smtClean="0"/>
              <a:t>70 . 3 =</a:t>
            </a:r>
          </a:p>
          <a:p>
            <a:r>
              <a:rPr lang="cs-CZ" sz="2800" dirty="0" smtClean="0"/>
              <a:t>60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27455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60 =</a:t>
            </a:r>
          </a:p>
          <a:p>
            <a:r>
              <a:rPr lang="cs-CZ" sz="2800" dirty="0" smtClean="0"/>
              <a:t>8 . 60 =</a:t>
            </a:r>
          </a:p>
          <a:p>
            <a:r>
              <a:rPr lang="cs-CZ" sz="2800" dirty="0" smtClean="0"/>
              <a:t>0 . 60 = </a:t>
            </a:r>
          </a:p>
          <a:p>
            <a:r>
              <a:rPr lang="cs-CZ" sz="2800" dirty="0" smtClean="0"/>
              <a:t>5 . 60 =</a:t>
            </a:r>
          </a:p>
          <a:p>
            <a:r>
              <a:rPr lang="cs-CZ" sz="2800" dirty="0" smtClean="0"/>
              <a:t>2 . 60 =</a:t>
            </a:r>
          </a:p>
          <a:p>
            <a:r>
              <a:rPr lang="cs-CZ" sz="2800" dirty="0" smtClean="0"/>
              <a:t>1 . 60 =</a:t>
            </a:r>
          </a:p>
          <a:p>
            <a:r>
              <a:rPr lang="cs-CZ" sz="2800" dirty="0" smtClean="0"/>
              <a:t>9 . 60 =</a:t>
            </a:r>
          </a:p>
          <a:p>
            <a:r>
              <a:rPr lang="cs-CZ" sz="2800" dirty="0" smtClean="0"/>
              <a:t>4 . 60 =</a:t>
            </a:r>
          </a:p>
          <a:p>
            <a:r>
              <a:rPr lang="cs-CZ" sz="2800" dirty="0" smtClean="0"/>
              <a:t>6 . 60 =</a:t>
            </a:r>
          </a:p>
          <a:p>
            <a:r>
              <a:rPr lang="cs-CZ" sz="2800" dirty="0" smtClean="0"/>
              <a:t>3 . 60 =</a:t>
            </a:r>
          </a:p>
          <a:p>
            <a:r>
              <a:rPr lang="cs-CZ" sz="2800" dirty="0" smtClean="0"/>
              <a:t>7 . 60 =</a:t>
            </a:r>
          </a:p>
          <a:p>
            <a:r>
              <a:rPr lang="cs-CZ" sz="2800" dirty="0" smtClean="0"/>
              <a:t>8 . 60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91269" y="1203341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 . 9 =</a:t>
            </a:r>
          </a:p>
          <a:p>
            <a:r>
              <a:rPr lang="cs-CZ" sz="2800" dirty="0" smtClean="0"/>
              <a:t>70 . 5 =</a:t>
            </a:r>
          </a:p>
          <a:p>
            <a:r>
              <a:rPr lang="cs-CZ" sz="2800" dirty="0" smtClean="0"/>
              <a:t>60 . 8 =</a:t>
            </a:r>
          </a:p>
          <a:p>
            <a:r>
              <a:rPr lang="cs-CZ" sz="2800" dirty="0" smtClean="0"/>
              <a:t>70 . 6 = </a:t>
            </a:r>
          </a:p>
          <a:p>
            <a:r>
              <a:rPr lang="cs-CZ" sz="2800" dirty="0" smtClean="0"/>
              <a:t>60 . 7 =</a:t>
            </a:r>
          </a:p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5 =</a:t>
            </a:r>
          </a:p>
          <a:p>
            <a:r>
              <a:rPr lang="cs-CZ" sz="2800" dirty="0" smtClean="0"/>
              <a:t>70 . 4 =</a:t>
            </a:r>
          </a:p>
          <a:p>
            <a:r>
              <a:rPr lang="cs-CZ" sz="2800" dirty="0" smtClean="0"/>
              <a:t>60 . 6 =</a:t>
            </a:r>
          </a:p>
          <a:p>
            <a:r>
              <a:rPr lang="cs-CZ" sz="2800" dirty="0" smtClean="0"/>
              <a:t>70 . 0 =</a:t>
            </a:r>
          </a:p>
          <a:p>
            <a:r>
              <a:rPr lang="cs-CZ" sz="2800" dirty="0" smtClean="0"/>
              <a:t>60 . 3 =</a:t>
            </a:r>
          </a:p>
          <a:p>
            <a:r>
              <a:rPr lang="cs-CZ" sz="2800" dirty="0" smtClean="0"/>
              <a:t>70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2800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60 =</a:t>
            </a:r>
          </a:p>
          <a:p>
            <a:r>
              <a:rPr lang="cs-CZ" sz="2800" dirty="0" smtClean="0"/>
              <a:t>6 . 70 =</a:t>
            </a:r>
          </a:p>
          <a:p>
            <a:r>
              <a:rPr lang="cs-CZ" sz="2800" dirty="0" smtClean="0"/>
              <a:t>2 . 60 = </a:t>
            </a:r>
          </a:p>
          <a:p>
            <a:r>
              <a:rPr lang="cs-CZ" sz="2800" dirty="0" smtClean="0"/>
              <a:t>8 . 70 =</a:t>
            </a:r>
          </a:p>
          <a:p>
            <a:r>
              <a:rPr lang="cs-CZ" sz="2800" dirty="0" smtClean="0"/>
              <a:t>3 . 60 =</a:t>
            </a:r>
          </a:p>
          <a:p>
            <a:r>
              <a:rPr lang="cs-CZ" sz="2800" dirty="0" smtClean="0"/>
              <a:t>2 . 70 =</a:t>
            </a:r>
          </a:p>
          <a:p>
            <a:r>
              <a:rPr lang="cs-CZ" sz="2800" dirty="0" smtClean="0"/>
              <a:t>9 . 60 =</a:t>
            </a:r>
          </a:p>
          <a:p>
            <a:r>
              <a:rPr lang="cs-CZ" sz="2800" dirty="0" smtClean="0"/>
              <a:t>7 . 70 =</a:t>
            </a:r>
          </a:p>
          <a:p>
            <a:r>
              <a:rPr lang="cs-CZ" sz="2800" dirty="0" smtClean="0"/>
              <a:t>1 . 60 =</a:t>
            </a:r>
          </a:p>
          <a:p>
            <a:r>
              <a:rPr lang="cs-CZ" sz="2800" dirty="0" smtClean="0"/>
              <a:t>4 . 70 =</a:t>
            </a:r>
          </a:p>
          <a:p>
            <a:r>
              <a:rPr lang="cs-CZ" sz="2800" dirty="0" smtClean="0"/>
              <a:t>7 . 60 =</a:t>
            </a:r>
          </a:p>
          <a:p>
            <a:r>
              <a:rPr lang="cs-CZ" sz="2800" dirty="0" smtClean="0"/>
              <a:t>8 .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. 8 =</a:t>
            </a:r>
          </a:p>
          <a:p>
            <a:r>
              <a:rPr lang="cs-CZ" sz="2800" dirty="0" smtClean="0"/>
              <a:t>60 . 2 =</a:t>
            </a:r>
          </a:p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1 = </a:t>
            </a:r>
          </a:p>
          <a:p>
            <a:r>
              <a:rPr lang="cs-CZ" sz="2800" dirty="0" smtClean="0"/>
              <a:t>70 . 0 =</a:t>
            </a:r>
          </a:p>
          <a:p>
            <a:r>
              <a:rPr lang="cs-CZ" sz="2800" dirty="0" smtClean="0"/>
              <a:t>60 . 4 =</a:t>
            </a:r>
          </a:p>
          <a:p>
            <a:r>
              <a:rPr lang="cs-CZ" sz="2800" dirty="0" smtClean="0"/>
              <a:t>70 . 7 =</a:t>
            </a:r>
          </a:p>
          <a:p>
            <a:r>
              <a:rPr lang="cs-CZ" sz="2800" dirty="0" smtClean="0"/>
              <a:t>60 . 5 =</a:t>
            </a:r>
          </a:p>
          <a:p>
            <a:r>
              <a:rPr lang="cs-CZ" sz="2800" dirty="0" smtClean="0"/>
              <a:t>70 . 6 =</a:t>
            </a:r>
          </a:p>
          <a:p>
            <a:r>
              <a:rPr lang="cs-CZ" sz="2800" dirty="0" smtClean="0"/>
              <a:t>60 . 0 =</a:t>
            </a:r>
          </a:p>
          <a:p>
            <a:r>
              <a:rPr lang="cs-CZ" sz="2800" dirty="0" smtClean="0"/>
              <a:t>70 . 9 =</a:t>
            </a:r>
          </a:p>
          <a:p>
            <a:r>
              <a:rPr lang="cs-CZ" sz="2800" dirty="0" smtClean="0"/>
              <a:t>60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  <a:endParaRPr lang="cs-CZ" sz="2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630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480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66818" y="1653152"/>
            <a:ext cx="8280920" cy="1384995"/>
            <a:chOff x="466818" y="1653152"/>
            <a:chExt cx="8280920" cy="1384995"/>
          </a:xfrm>
        </p:grpSpPr>
        <p:sp>
          <p:nvSpPr>
            <p:cNvPr id="9" name="TextovéPole 8"/>
            <p:cNvSpPr txBox="1"/>
            <p:nvPr/>
          </p:nvSpPr>
          <p:spPr>
            <a:xfrm>
              <a:off x="466818" y="1653152"/>
              <a:ext cx="8280920" cy="138499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600  :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6 . ( 100 : 10 ) = 6 . 10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60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  6      100                   10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408737" y="1965569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3"/>
          <p:cNvGrpSpPr/>
          <p:nvPr/>
        </p:nvGrpSpPr>
        <p:grpSpPr>
          <a:xfrm>
            <a:off x="395536" y="4250004"/>
            <a:ext cx="8280920" cy="1384995"/>
            <a:chOff x="395536" y="4250004"/>
            <a:chExt cx="8280920" cy="1384995"/>
          </a:xfrm>
        </p:grpSpPr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384995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210 : 7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( 21 : 7 ) . 10 = 3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10 =30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</a:t>
              </a:r>
              <a:r>
                <a:rPr lang="cs-CZ" sz="2800" dirty="0" smtClean="0"/>
                <a:t>          21       10             3</a:t>
              </a:r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921478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60 a 70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286723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180 : 60 = 3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18 : 6 = 3</a:t>
            </a:r>
          </a:p>
          <a:p>
            <a:pPr algn="ctr"/>
            <a:r>
              <a:rPr lang="cs-CZ" sz="4400" dirty="0" smtClean="0"/>
              <a:t>240 : 60 = 4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6 = 4</a:t>
            </a:r>
          </a:p>
          <a:p>
            <a:pPr algn="ctr"/>
            <a:r>
              <a:rPr lang="cs-CZ" sz="4400" dirty="0" smtClean="0"/>
              <a:t>140 : 70 = 2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14 : 7 = 2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527884" y="2420888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517994" y="2458123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516538" y="3789040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517994" y="3782384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516538" y="5085184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517994" y="5085184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7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350 : 70 =</a:t>
            </a:r>
          </a:p>
          <a:p>
            <a:r>
              <a:rPr lang="cs-CZ" sz="2800" dirty="0" smtClean="0"/>
              <a:t>420 : 70 =</a:t>
            </a:r>
          </a:p>
          <a:p>
            <a:r>
              <a:rPr lang="cs-CZ" sz="2800" dirty="0" smtClean="0"/>
              <a:t>630 : 70 = </a:t>
            </a:r>
          </a:p>
          <a:p>
            <a:r>
              <a:rPr lang="cs-CZ" sz="2800" dirty="0" smtClean="0"/>
              <a:t>700 : 70 =</a:t>
            </a:r>
          </a:p>
          <a:p>
            <a:r>
              <a:rPr lang="cs-CZ" sz="2800" dirty="0" smtClean="0"/>
              <a:t>560 : 70 =</a:t>
            </a:r>
          </a:p>
          <a:p>
            <a:r>
              <a:rPr lang="cs-CZ" sz="2800" dirty="0" smtClean="0"/>
              <a:t>490 : 70 =</a:t>
            </a:r>
          </a:p>
          <a:p>
            <a:r>
              <a:rPr lang="cs-CZ" sz="2800" dirty="0" smtClean="0"/>
              <a:t>140 : 70 =</a:t>
            </a:r>
          </a:p>
          <a:p>
            <a:r>
              <a:rPr lang="cs-CZ" sz="2800" dirty="0" smtClean="0"/>
              <a:t> 70  : 70 =</a:t>
            </a:r>
          </a:p>
          <a:p>
            <a:r>
              <a:rPr lang="cs-CZ" sz="2800" dirty="0" smtClean="0"/>
              <a:t>280 : 70 =</a:t>
            </a:r>
          </a:p>
          <a:p>
            <a:r>
              <a:rPr lang="cs-CZ" sz="2800" dirty="0" smtClean="0"/>
              <a:t>210 : 70 =</a:t>
            </a:r>
          </a:p>
          <a:p>
            <a:r>
              <a:rPr lang="cs-CZ" sz="2800" dirty="0" smtClean="0"/>
              <a:t>  0   : 70 =</a:t>
            </a:r>
          </a:p>
          <a:p>
            <a:r>
              <a:rPr lang="cs-CZ" sz="2800" dirty="0" smtClean="0"/>
              <a:t>560 :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60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540 : 60 =</a:t>
            </a:r>
            <a:endParaRPr lang="cs-CZ" sz="2800" dirty="0"/>
          </a:p>
          <a:p>
            <a:r>
              <a:rPr lang="cs-CZ" sz="2800" dirty="0" smtClean="0"/>
              <a:t>630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0 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360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350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600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420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124393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3" y="1203341"/>
            <a:ext cx="64807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172400" y="1199548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35361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096080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300 : 60 =</a:t>
            </a:r>
          </a:p>
          <a:p>
            <a:r>
              <a:rPr lang="cs-CZ" sz="2800" dirty="0" smtClean="0"/>
              <a:t>420 : 70 =</a:t>
            </a:r>
          </a:p>
          <a:p>
            <a:r>
              <a:rPr lang="cs-CZ" sz="2800" dirty="0" smtClean="0"/>
              <a:t>540 : 60 = </a:t>
            </a:r>
          </a:p>
          <a:p>
            <a:r>
              <a:rPr lang="cs-CZ" sz="2800" dirty="0" smtClean="0"/>
              <a:t>700 : 70 =</a:t>
            </a:r>
          </a:p>
          <a:p>
            <a:r>
              <a:rPr lang="cs-CZ" sz="2800" dirty="0" smtClean="0"/>
              <a:t>480 : 60 =</a:t>
            </a:r>
          </a:p>
          <a:p>
            <a:r>
              <a:rPr lang="cs-CZ" sz="2800" dirty="0" smtClean="0"/>
              <a:t>490 : 70 =</a:t>
            </a:r>
          </a:p>
          <a:p>
            <a:r>
              <a:rPr lang="cs-CZ" sz="2800" dirty="0" smtClean="0"/>
              <a:t>120 : 60 =</a:t>
            </a:r>
          </a:p>
          <a:p>
            <a:r>
              <a:rPr lang="cs-CZ" sz="2800" dirty="0" smtClean="0"/>
              <a:t>  70 : 70 =</a:t>
            </a:r>
          </a:p>
          <a:p>
            <a:r>
              <a:rPr lang="cs-CZ" sz="2800" dirty="0" smtClean="0"/>
              <a:t>240 : 60 =</a:t>
            </a:r>
          </a:p>
          <a:p>
            <a:r>
              <a:rPr lang="cs-CZ" sz="2800" dirty="0" smtClean="0"/>
              <a:t>210 : 70 =</a:t>
            </a:r>
          </a:p>
          <a:p>
            <a:r>
              <a:rPr lang="cs-CZ" sz="2800" dirty="0" smtClean="0"/>
              <a:t>    0 : 60 =</a:t>
            </a:r>
          </a:p>
          <a:p>
            <a:r>
              <a:rPr lang="cs-CZ" sz="2800" dirty="0" smtClean="0"/>
              <a:t>560 : 70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700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70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088232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360 : 60 =</a:t>
            </a:r>
            <a:endParaRPr lang="cs-CZ" sz="2800" dirty="0"/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1096080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64088" y="1180117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316416" y="1123057"/>
            <a:ext cx="93610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138972"/>
            <a:ext cx="18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350 : 70 =</a:t>
            </a:r>
          </a:p>
          <a:p>
            <a:r>
              <a:rPr lang="cs-CZ" sz="2800" dirty="0" smtClean="0"/>
              <a:t>540 : 60 =</a:t>
            </a:r>
          </a:p>
          <a:p>
            <a:r>
              <a:rPr lang="cs-CZ" sz="2800" dirty="0" smtClean="0"/>
              <a:t>630 : 70 = </a:t>
            </a:r>
          </a:p>
          <a:p>
            <a:r>
              <a:rPr lang="cs-CZ" sz="2800" dirty="0" smtClean="0"/>
              <a:t>600 : 60 =</a:t>
            </a:r>
          </a:p>
          <a:p>
            <a:r>
              <a:rPr lang="cs-CZ" sz="2800" dirty="0" smtClean="0"/>
              <a:t>560 : 70 =</a:t>
            </a:r>
          </a:p>
          <a:p>
            <a:r>
              <a:rPr lang="cs-CZ" sz="2800" dirty="0" smtClean="0"/>
              <a:t>420 : 60 =</a:t>
            </a:r>
          </a:p>
          <a:p>
            <a:r>
              <a:rPr lang="cs-CZ" sz="2800" dirty="0" smtClean="0"/>
              <a:t>140 : 70 =</a:t>
            </a:r>
          </a:p>
          <a:p>
            <a:r>
              <a:rPr lang="cs-CZ" sz="2800" dirty="0" smtClean="0"/>
              <a:t> 60  : 60 =</a:t>
            </a:r>
          </a:p>
          <a:p>
            <a:r>
              <a:rPr lang="cs-CZ" sz="2800" dirty="0" smtClean="0"/>
              <a:t>280 : 70 =</a:t>
            </a:r>
          </a:p>
          <a:p>
            <a:r>
              <a:rPr lang="cs-CZ" sz="2800" dirty="0" smtClean="0"/>
              <a:t>180 : 60 =</a:t>
            </a:r>
          </a:p>
          <a:p>
            <a:r>
              <a:rPr lang="cs-CZ" sz="2800" dirty="0" smtClean="0"/>
              <a:t>   0  : 70 =</a:t>
            </a:r>
          </a:p>
          <a:p>
            <a:r>
              <a:rPr lang="cs-CZ" sz="2800" dirty="0" smtClean="0"/>
              <a:t>480 : 60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560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600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70 =</a:t>
            </a:r>
            <a:endParaRPr lang="cs-CZ" sz="2800" dirty="0"/>
          </a:p>
          <a:p>
            <a:r>
              <a:rPr lang="cs-CZ" sz="2800" dirty="0" smtClean="0"/>
              <a:t>  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560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1602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630 : 70 =</a:t>
            </a:r>
            <a:endParaRPr lang="cs-CZ" sz="2800" dirty="0"/>
          </a:p>
          <a:p>
            <a:r>
              <a:rPr lang="cs-CZ" sz="2800" dirty="0" smtClean="0"/>
              <a:t>540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490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180 : 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210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420 </a:t>
            </a:r>
            <a:r>
              <a:rPr lang="cs-CZ" sz="2800" dirty="0"/>
              <a:t>: </a:t>
            </a:r>
            <a:r>
              <a:rPr lang="cs-CZ" sz="2800" dirty="0" smtClean="0"/>
              <a:t>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: 60 =</a:t>
            </a:r>
            <a:endParaRPr lang="cs-CZ" sz="2800" dirty="0"/>
          </a:p>
          <a:p>
            <a:r>
              <a:rPr lang="cs-CZ" sz="2800" dirty="0" smtClean="0"/>
              <a:t>700 : 70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60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1124393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35240" y="1203341"/>
            <a:ext cx="7489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549121" y="1138972"/>
            <a:ext cx="6120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1937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0307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383</TotalTime>
  <Words>1331</Words>
  <Application>Microsoft Office PowerPoint</Application>
  <PresentationFormat>Předvádění na obrazovce (4:3)</PresentationFormat>
  <Paragraphs>482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Tvrdý obal</vt:lpstr>
      <vt:lpstr>VY_32_INOVACE_09_ Násobení a dělení čísly 60 a 70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60 a 70</dc:title>
  <dc:creator>Hanka</dc:creator>
  <cp:lastModifiedBy>VLASTNIK</cp:lastModifiedBy>
  <cp:revision>73</cp:revision>
  <dcterms:created xsi:type="dcterms:W3CDTF">2011-04-16T14:13:04Z</dcterms:created>
  <dcterms:modified xsi:type="dcterms:W3CDTF">2013-03-27T09:42:32Z</dcterms:modified>
</cp:coreProperties>
</file>