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60" r:id="rId2"/>
    <p:sldId id="273" r:id="rId3"/>
    <p:sldId id="262" r:id="rId4"/>
    <p:sldId id="265" r:id="rId5"/>
    <p:sldId id="266" r:id="rId6"/>
    <p:sldId id="267" r:id="rId7"/>
    <p:sldId id="270" r:id="rId8"/>
    <p:sldId id="269" r:id="rId9"/>
    <p:sldId id="268" r:id="rId10"/>
    <p:sldId id="271" r:id="rId11"/>
    <p:sldId id="272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13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VY_32_INOVACE_10_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Násobení a dělení čísly 80 a 90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179512" y="1819275"/>
            <a:ext cx="8964488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 4. ročník</a:t>
            </a:r>
          </a:p>
          <a:p>
            <a:pPr algn="ctr" eaLnBrk="1" hangingPunct="1"/>
            <a:r>
              <a:rPr lang="cs-CZ" sz="2800" dirty="0" smtClean="0"/>
              <a:t>Téma: Násobení a dělení čísly 80 a 90</a:t>
            </a:r>
            <a:endParaRPr lang="cs-CZ" sz="28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2800" dirty="0" smtClean="0"/>
              <a:t>Vytvořeno: 2011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639630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Výukový materiál je určen: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3.ročník k vysvětlení a procvičení učiva</a:t>
            </a:r>
          </a:p>
          <a:p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4. ročník k opakování daného tématu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9639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80 a 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1700808"/>
            <a:ext cx="8280920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  80 . 10 = </a:t>
            </a:r>
            <a:r>
              <a:rPr lang="cs-CZ" sz="2800" dirty="0" smtClean="0">
                <a:solidFill>
                  <a:srgbClr val="00B050"/>
                </a:solidFill>
              </a:rPr>
              <a:t>8 . ( 10 . 10 ) = 8 . 100 =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</a:rPr>
              <a:t>800</a:t>
            </a:r>
          </a:p>
          <a:p>
            <a:endParaRPr lang="cs-CZ" sz="2800" u="sng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 smtClean="0"/>
              <a:t>          8      10             100</a:t>
            </a:r>
            <a:endParaRPr lang="cs-CZ" sz="2800" dirty="0"/>
          </a:p>
        </p:txBody>
      </p:sp>
      <p:sp>
        <p:nvSpPr>
          <p:cNvPr id="10" name="Levá složená závorka 9"/>
          <p:cNvSpPr/>
          <p:nvPr/>
        </p:nvSpPr>
        <p:spPr>
          <a:xfrm rot="16200000">
            <a:off x="4110578" y="1981171"/>
            <a:ext cx="397083" cy="914400"/>
          </a:xfrm>
          <a:prstGeom prst="leftBrace">
            <a:avLst>
              <a:gd name="adj1" fmla="val 8333"/>
              <a:gd name="adj2" fmla="val 5461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691680" y="2224228"/>
            <a:ext cx="360040" cy="2428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051720" y="2224228"/>
            <a:ext cx="432048" cy="2428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95536" y="4250004"/>
            <a:ext cx="8280920" cy="166199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   90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00B050"/>
                </a:solidFill>
              </a:rPr>
              <a:t>( 9 </a:t>
            </a:r>
            <a:r>
              <a:rPr lang="cs-CZ" sz="2800" dirty="0">
                <a:solidFill>
                  <a:srgbClr val="00B050"/>
                </a:solidFill>
              </a:rPr>
              <a:t>. </a:t>
            </a:r>
            <a:r>
              <a:rPr lang="cs-CZ" sz="2800" dirty="0" smtClean="0">
                <a:solidFill>
                  <a:srgbClr val="00B050"/>
                </a:solidFill>
              </a:rPr>
              <a:t>5 </a:t>
            </a:r>
            <a:r>
              <a:rPr lang="cs-CZ" sz="2800" dirty="0">
                <a:solidFill>
                  <a:srgbClr val="00B050"/>
                </a:solidFill>
              </a:rPr>
              <a:t>) </a:t>
            </a:r>
            <a:r>
              <a:rPr lang="cs-CZ" sz="2800" dirty="0" smtClean="0">
                <a:solidFill>
                  <a:srgbClr val="00B050"/>
                </a:solidFill>
              </a:rPr>
              <a:t>. 10 = 10 </a:t>
            </a:r>
            <a:r>
              <a:rPr lang="cs-CZ" sz="2800" dirty="0">
                <a:solidFill>
                  <a:srgbClr val="00B050"/>
                </a:solidFill>
              </a:rPr>
              <a:t>. </a:t>
            </a:r>
            <a:r>
              <a:rPr lang="cs-CZ" sz="2800" dirty="0" smtClean="0">
                <a:solidFill>
                  <a:srgbClr val="00B050"/>
                </a:solidFill>
              </a:rPr>
              <a:t>45 </a:t>
            </a:r>
            <a:r>
              <a:rPr lang="cs-CZ" sz="2800" dirty="0">
                <a:solidFill>
                  <a:srgbClr val="00B050"/>
                </a:solidFill>
              </a:rPr>
              <a:t>=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</a:rPr>
              <a:t>450</a:t>
            </a:r>
            <a:endParaRPr lang="cs-CZ" sz="2800" u="sng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800" u="sng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/>
              <a:t>     </a:t>
            </a:r>
            <a:r>
              <a:rPr lang="cs-CZ" sz="2800" dirty="0" smtClean="0"/>
              <a:t>      9      </a:t>
            </a:r>
            <a:r>
              <a:rPr lang="cs-CZ" sz="2800" dirty="0"/>
              <a:t>10     </a:t>
            </a:r>
            <a:r>
              <a:rPr lang="cs-CZ" sz="2800" dirty="0" smtClean="0"/>
              <a:t>  45</a:t>
            </a:r>
            <a:endParaRPr lang="cs-CZ" sz="2800" dirty="0"/>
          </a:p>
          <a:p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1871700" y="4797152"/>
            <a:ext cx="39604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267744" y="4797152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Levá složená závorka 22"/>
          <p:cNvSpPr/>
          <p:nvPr/>
        </p:nvSpPr>
        <p:spPr>
          <a:xfrm rot="16200000" flipV="1">
            <a:off x="3569213" y="4658462"/>
            <a:ext cx="457200" cy="54026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52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80 =</a:t>
            </a:r>
          </a:p>
          <a:p>
            <a:r>
              <a:rPr lang="cs-CZ" sz="2800" dirty="0" smtClean="0"/>
              <a:t>8 . 80 =</a:t>
            </a:r>
          </a:p>
          <a:p>
            <a:r>
              <a:rPr lang="cs-CZ" sz="2800" dirty="0" smtClean="0"/>
              <a:t>0 . 80 = </a:t>
            </a:r>
          </a:p>
          <a:p>
            <a:r>
              <a:rPr lang="cs-CZ" sz="2800" dirty="0" smtClean="0"/>
              <a:t>5 . 80 =</a:t>
            </a:r>
          </a:p>
          <a:p>
            <a:r>
              <a:rPr lang="cs-CZ" sz="2800" dirty="0" smtClean="0"/>
              <a:t>2 . 80 =</a:t>
            </a:r>
          </a:p>
          <a:p>
            <a:r>
              <a:rPr lang="cs-CZ" sz="2800" dirty="0" smtClean="0"/>
              <a:t>1 . 80 =</a:t>
            </a:r>
          </a:p>
          <a:p>
            <a:r>
              <a:rPr lang="cs-CZ" sz="2800" dirty="0" smtClean="0"/>
              <a:t>9 . 80 =</a:t>
            </a:r>
          </a:p>
          <a:p>
            <a:r>
              <a:rPr lang="cs-CZ" sz="2800" dirty="0" smtClean="0"/>
              <a:t>4.  80 =</a:t>
            </a:r>
          </a:p>
          <a:p>
            <a:r>
              <a:rPr lang="cs-CZ" sz="2800" dirty="0" smtClean="0"/>
              <a:t>6 . 80 =</a:t>
            </a:r>
          </a:p>
          <a:p>
            <a:r>
              <a:rPr lang="cs-CZ" sz="2800" dirty="0" smtClean="0"/>
              <a:t>3 . 80 =</a:t>
            </a:r>
          </a:p>
          <a:p>
            <a:r>
              <a:rPr lang="cs-CZ" sz="2800" dirty="0" smtClean="0"/>
              <a:t>7 . 80 =</a:t>
            </a:r>
          </a:p>
          <a:p>
            <a:r>
              <a:rPr lang="cs-CZ" sz="2800" dirty="0" smtClean="0"/>
              <a:t>8 . 80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90 . 9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 . 9 =</a:t>
            </a:r>
          </a:p>
          <a:p>
            <a:r>
              <a:rPr lang="cs-CZ" sz="2800" dirty="0" smtClean="0"/>
              <a:t>90 . 5 =</a:t>
            </a:r>
          </a:p>
          <a:p>
            <a:r>
              <a:rPr lang="cs-CZ" sz="2800" dirty="0" smtClean="0"/>
              <a:t>80 . 8 =</a:t>
            </a:r>
          </a:p>
          <a:p>
            <a:r>
              <a:rPr lang="cs-CZ" sz="2800" dirty="0" smtClean="0"/>
              <a:t>90 . 6 = </a:t>
            </a:r>
          </a:p>
          <a:p>
            <a:r>
              <a:rPr lang="cs-CZ" sz="2800" dirty="0" smtClean="0"/>
              <a:t>80 . 7 =</a:t>
            </a:r>
          </a:p>
          <a:p>
            <a:r>
              <a:rPr lang="cs-CZ" sz="2800" dirty="0" smtClean="0"/>
              <a:t>90 . 9 =</a:t>
            </a:r>
          </a:p>
          <a:p>
            <a:r>
              <a:rPr lang="cs-CZ" sz="2800" dirty="0" smtClean="0"/>
              <a:t>80 . 5 =</a:t>
            </a:r>
          </a:p>
          <a:p>
            <a:r>
              <a:rPr lang="cs-CZ" sz="2800" dirty="0" smtClean="0"/>
              <a:t>90 . 4 =</a:t>
            </a:r>
          </a:p>
          <a:p>
            <a:r>
              <a:rPr lang="cs-CZ" sz="2800" dirty="0" smtClean="0"/>
              <a:t>80 . 6 =</a:t>
            </a:r>
          </a:p>
          <a:p>
            <a:r>
              <a:rPr lang="cs-CZ" sz="2800" dirty="0" smtClean="0"/>
              <a:t>90 . 0 =</a:t>
            </a:r>
          </a:p>
          <a:p>
            <a:r>
              <a:rPr lang="cs-CZ" sz="2800" dirty="0" smtClean="0"/>
              <a:t>80 . 3 =</a:t>
            </a:r>
          </a:p>
          <a:p>
            <a:r>
              <a:rPr lang="cs-CZ" sz="2800" dirty="0" smtClean="0"/>
              <a:t>90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38972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753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90 =</a:t>
            </a:r>
          </a:p>
          <a:p>
            <a:r>
              <a:rPr lang="cs-CZ" sz="2800" dirty="0" smtClean="0"/>
              <a:t>8 . 90 =</a:t>
            </a:r>
          </a:p>
          <a:p>
            <a:r>
              <a:rPr lang="cs-CZ" sz="2800" dirty="0" smtClean="0"/>
              <a:t>0 . 90 = </a:t>
            </a:r>
          </a:p>
          <a:p>
            <a:r>
              <a:rPr lang="cs-CZ" sz="2800" dirty="0" smtClean="0"/>
              <a:t>5 . 90 =</a:t>
            </a:r>
          </a:p>
          <a:p>
            <a:r>
              <a:rPr lang="cs-CZ" sz="2800" dirty="0" smtClean="0"/>
              <a:t>2 . 90 =</a:t>
            </a:r>
          </a:p>
          <a:p>
            <a:r>
              <a:rPr lang="cs-CZ" sz="2800" dirty="0" smtClean="0"/>
              <a:t>1 . 90 =</a:t>
            </a:r>
          </a:p>
          <a:p>
            <a:r>
              <a:rPr lang="cs-CZ" sz="2800" dirty="0" smtClean="0"/>
              <a:t>9 . 90 =</a:t>
            </a:r>
          </a:p>
          <a:p>
            <a:r>
              <a:rPr lang="cs-CZ" sz="2800" dirty="0" smtClean="0"/>
              <a:t>4 . 90 =</a:t>
            </a:r>
          </a:p>
          <a:p>
            <a:r>
              <a:rPr lang="cs-CZ" sz="2800" dirty="0" smtClean="0"/>
              <a:t>6 . 90 =</a:t>
            </a:r>
          </a:p>
          <a:p>
            <a:r>
              <a:rPr lang="cs-CZ" sz="2800" dirty="0" smtClean="0"/>
              <a:t>3 . 90 =</a:t>
            </a:r>
          </a:p>
          <a:p>
            <a:r>
              <a:rPr lang="cs-CZ" sz="2800" dirty="0" smtClean="0"/>
              <a:t>7 . 90 =</a:t>
            </a:r>
          </a:p>
          <a:p>
            <a:r>
              <a:rPr lang="cs-CZ" sz="2800" dirty="0" smtClean="0"/>
              <a:t>8 . 90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198815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50973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 . 9 =</a:t>
            </a:r>
          </a:p>
          <a:p>
            <a:r>
              <a:rPr lang="cs-CZ" sz="2800" dirty="0" smtClean="0"/>
              <a:t>80 . 5 =</a:t>
            </a:r>
          </a:p>
          <a:p>
            <a:r>
              <a:rPr lang="cs-CZ" sz="2800" dirty="0" smtClean="0"/>
              <a:t>90 . 8 =</a:t>
            </a:r>
          </a:p>
          <a:p>
            <a:r>
              <a:rPr lang="cs-CZ" sz="2800" dirty="0" smtClean="0"/>
              <a:t>80 . 6 = </a:t>
            </a:r>
          </a:p>
          <a:p>
            <a:r>
              <a:rPr lang="cs-CZ" sz="2800" dirty="0" smtClean="0"/>
              <a:t>90 . 7 =</a:t>
            </a:r>
          </a:p>
          <a:p>
            <a:r>
              <a:rPr lang="cs-CZ" sz="2800" dirty="0" smtClean="0"/>
              <a:t>80 . 9 =</a:t>
            </a:r>
          </a:p>
          <a:p>
            <a:r>
              <a:rPr lang="cs-CZ" sz="2800" dirty="0" smtClean="0"/>
              <a:t>90 . 5 =</a:t>
            </a:r>
          </a:p>
          <a:p>
            <a:r>
              <a:rPr lang="cs-CZ" sz="2800" dirty="0" smtClean="0"/>
              <a:t>80 . 4 =</a:t>
            </a:r>
          </a:p>
          <a:p>
            <a:r>
              <a:rPr lang="cs-CZ" sz="2800" dirty="0" smtClean="0"/>
              <a:t>90 . 6 =</a:t>
            </a:r>
          </a:p>
          <a:p>
            <a:r>
              <a:rPr lang="cs-CZ" sz="2800" dirty="0" smtClean="0"/>
              <a:t>80 . 0 =</a:t>
            </a:r>
          </a:p>
          <a:p>
            <a:r>
              <a:rPr lang="cs-CZ" sz="2800" dirty="0" smtClean="0"/>
              <a:t>90 . 3 =</a:t>
            </a:r>
          </a:p>
          <a:p>
            <a:r>
              <a:rPr lang="cs-CZ" sz="2800" dirty="0" smtClean="0"/>
              <a:t>80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38971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150973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03374" y="1172750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23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. 80 =</a:t>
            </a:r>
          </a:p>
          <a:p>
            <a:r>
              <a:rPr lang="cs-CZ" sz="2800" dirty="0" smtClean="0"/>
              <a:t>6 . 90 =</a:t>
            </a:r>
          </a:p>
          <a:p>
            <a:r>
              <a:rPr lang="cs-CZ" sz="2800" dirty="0" smtClean="0"/>
              <a:t>2 . 80 = </a:t>
            </a:r>
          </a:p>
          <a:p>
            <a:r>
              <a:rPr lang="cs-CZ" sz="2800" dirty="0" smtClean="0"/>
              <a:t>8 . 90 =</a:t>
            </a:r>
          </a:p>
          <a:p>
            <a:r>
              <a:rPr lang="cs-CZ" sz="2800" dirty="0" smtClean="0"/>
              <a:t>3 . 80 =</a:t>
            </a:r>
          </a:p>
          <a:p>
            <a:r>
              <a:rPr lang="cs-CZ" sz="2800" dirty="0" smtClean="0"/>
              <a:t>2 . 90 =</a:t>
            </a:r>
          </a:p>
          <a:p>
            <a:r>
              <a:rPr lang="cs-CZ" sz="2800" dirty="0" smtClean="0"/>
              <a:t>9 . 80 =</a:t>
            </a:r>
          </a:p>
          <a:p>
            <a:r>
              <a:rPr lang="cs-CZ" sz="2800" dirty="0" smtClean="0"/>
              <a:t>7 . 90 =</a:t>
            </a:r>
          </a:p>
          <a:p>
            <a:r>
              <a:rPr lang="cs-CZ" sz="2800" dirty="0" smtClean="0"/>
              <a:t>1 . 80 =</a:t>
            </a:r>
          </a:p>
          <a:p>
            <a:r>
              <a:rPr lang="cs-CZ" sz="2800" dirty="0" smtClean="0"/>
              <a:t>4 . 90 =</a:t>
            </a:r>
          </a:p>
          <a:p>
            <a:r>
              <a:rPr lang="cs-CZ" sz="2800" dirty="0" smtClean="0"/>
              <a:t>7 . 80 =</a:t>
            </a:r>
          </a:p>
          <a:p>
            <a:r>
              <a:rPr lang="cs-CZ" sz="2800" dirty="0" smtClean="0"/>
              <a:t>8 . 90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/>
              <a:t>9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 . 8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. 2 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. 9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. 1 = 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. 0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. 4 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. 7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. 5 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. 6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. 0 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. 9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. 8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31258" y="1169464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538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6815"/>
            <a:ext cx="6048672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1700808"/>
            <a:ext cx="8280920" cy="13849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   800  : 10 = </a:t>
            </a:r>
            <a:r>
              <a:rPr lang="cs-CZ" sz="2800" dirty="0" smtClean="0">
                <a:solidFill>
                  <a:srgbClr val="00B050"/>
                </a:solidFill>
              </a:rPr>
              <a:t>8 . ( 100 : 10 ) = 8 . 10 =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</a:rPr>
              <a:t>80</a:t>
            </a:r>
          </a:p>
          <a:p>
            <a:endParaRPr lang="cs-CZ" sz="2800" u="sng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 smtClean="0"/>
              <a:t>        8       100                   10</a:t>
            </a:r>
            <a:endParaRPr lang="cs-CZ" sz="2800" dirty="0"/>
          </a:p>
        </p:txBody>
      </p:sp>
      <p:sp>
        <p:nvSpPr>
          <p:cNvPr id="10" name="Levá složená závorka 9"/>
          <p:cNvSpPr/>
          <p:nvPr/>
        </p:nvSpPr>
        <p:spPr>
          <a:xfrm rot="16200000">
            <a:off x="4801619" y="1842815"/>
            <a:ext cx="397083" cy="1159904"/>
          </a:xfrm>
          <a:prstGeom prst="leftBrace">
            <a:avLst>
              <a:gd name="adj1" fmla="val 8333"/>
              <a:gd name="adj2" fmla="val 5461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691680" y="2224228"/>
            <a:ext cx="360040" cy="2428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051720" y="2224228"/>
            <a:ext cx="432048" cy="2428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95536" y="4250004"/>
            <a:ext cx="8280920" cy="13849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 540 : 6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00B050"/>
                </a:solidFill>
              </a:rPr>
              <a:t>( 54 : 6 ) . 10 = 9 </a:t>
            </a:r>
            <a:r>
              <a:rPr lang="cs-CZ" sz="2800" dirty="0">
                <a:solidFill>
                  <a:srgbClr val="00B050"/>
                </a:solidFill>
              </a:rPr>
              <a:t>. </a:t>
            </a:r>
            <a:r>
              <a:rPr lang="cs-CZ" sz="2800" dirty="0" smtClean="0">
                <a:solidFill>
                  <a:srgbClr val="00B050"/>
                </a:solidFill>
              </a:rPr>
              <a:t>10 </a:t>
            </a:r>
            <a:r>
              <a:rPr lang="cs-CZ" sz="2800" dirty="0">
                <a:solidFill>
                  <a:srgbClr val="00B050"/>
                </a:solidFill>
              </a:rPr>
              <a:t>=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</a:rPr>
              <a:t>90</a:t>
            </a:r>
            <a:endParaRPr lang="cs-CZ" sz="2800" u="sng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800" u="sng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/>
              <a:t>     </a:t>
            </a:r>
            <a:r>
              <a:rPr lang="cs-CZ" sz="2800" dirty="0" smtClean="0"/>
              <a:t>    54       10          9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1871700" y="4797152"/>
            <a:ext cx="39604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267744" y="4797152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Levá složená závorka 22"/>
          <p:cNvSpPr/>
          <p:nvPr/>
        </p:nvSpPr>
        <p:spPr>
          <a:xfrm rot="16200000" flipV="1">
            <a:off x="3921478" y="4658462"/>
            <a:ext cx="457200" cy="54026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711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691332"/>
            <a:ext cx="727280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80 a 90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2338523"/>
            <a:ext cx="4248472" cy="415498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160 : 80 = 2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16 : 8 = 2</a:t>
            </a:r>
          </a:p>
          <a:p>
            <a:pPr algn="ctr"/>
            <a:r>
              <a:rPr lang="cs-CZ" sz="4400" dirty="0" smtClean="0"/>
              <a:t>240 : 80 = 3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24 : 8 = 3</a:t>
            </a:r>
          </a:p>
          <a:p>
            <a:pPr algn="ctr"/>
            <a:r>
              <a:rPr lang="cs-CZ" sz="4400" dirty="0" smtClean="0"/>
              <a:t>180 : 90 = 2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18 : </a:t>
            </a:r>
            <a:r>
              <a:rPr lang="cs-CZ" sz="4400" dirty="0">
                <a:solidFill>
                  <a:srgbClr val="00B050"/>
                </a:solidFill>
              </a:rPr>
              <a:t>9</a:t>
            </a:r>
            <a:r>
              <a:rPr lang="cs-CZ" sz="4400" dirty="0" smtClean="0">
                <a:solidFill>
                  <a:srgbClr val="00B050"/>
                </a:solidFill>
              </a:rPr>
              <a:t> = 2</a:t>
            </a:r>
            <a:endParaRPr lang="cs-CZ" sz="4400" dirty="0">
              <a:solidFill>
                <a:srgbClr val="00B05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3527884" y="2492896"/>
            <a:ext cx="216024" cy="504056"/>
          </a:xfrm>
          <a:prstGeom prst="line">
            <a:avLst/>
          </a:prstGeom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698014" y="2492896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527884" y="3789040"/>
            <a:ext cx="21602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698014" y="3880136"/>
            <a:ext cx="18002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3543171" y="5157192"/>
            <a:ext cx="21602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673108" y="5186544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333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138972"/>
            <a:ext cx="198046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240 : 80 =</a:t>
            </a:r>
          </a:p>
          <a:p>
            <a:r>
              <a:rPr lang="cs-CZ" sz="2800" dirty="0" smtClean="0"/>
              <a:t>320 : 80 =</a:t>
            </a:r>
          </a:p>
          <a:p>
            <a:r>
              <a:rPr lang="cs-CZ" sz="2800" dirty="0" smtClean="0"/>
              <a:t>400 : 80 = </a:t>
            </a:r>
          </a:p>
          <a:p>
            <a:r>
              <a:rPr lang="cs-CZ" sz="2800" dirty="0" smtClean="0"/>
              <a:t>480 : 80 =</a:t>
            </a:r>
          </a:p>
          <a:p>
            <a:r>
              <a:rPr lang="cs-CZ" sz="2800" dirty="0" smtClean="0"/>
              <a:t>560 : 80 =</a:t>
            </a:r>
          </a:p>
          <a:p>
            <a:r>
              <a:rPr lang="cs-CZ" sz="2800" dirty="0" smtClean="0"/>
              <a:t>640 : 80 =</a:t>
            </a:r>
          </a:p>
          <a:p>
            <a:r>
              <a:rPr lang="cs-CZ" sz="2800" dirty="0" smtClean="0"/>
              <a:t> 80  : 80 =</a:t>
            </a:r>
          </a:p>
          <a:p>
            <a:r>
              <a:rPr lang="cs-CZ" sz="2800" dirty="0" smtClean="0"/>
              <a:t>720 : 80 =</a:t>
            </a:r>
          </a:p>
          <a:p>
            <a:r>
              <a:rPr lang="cs-CZ" sz="2800" dirty="0" smtClean="0"/>
              <a:t>160 : 80 =</a:t>
            </a:r>
          </a:p>
          <a:p>
            <a:r>
              <a:rPr lang="cs-CZ" sz="2800" dirty="0" smtClean="0"/>
              <a:t>800 : 80 =</a:t>
            </a:r>
          </a:p>
          <a:p>
            <a:r>
              <a:rPr lang="cs-CZ" sz="2800" dirty="0" smtClean="0"/>
              <a:t>   0 : 80 =</a:t>
            </a:r>
          </a:p>
          <a:p>
            <a:r>
              <a:rPr lang="cs-CZ" sz="2800" dirty="0" smtClean="0"/>
              <a:t>320 : 80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450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540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630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720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810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90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270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450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320 : 80 =</a:t>
            </a:r>
            <a:endParaRPr lang="cs-CZ" sz="2800" dirty="0"/>
          </a:p>
          <a:p>
            <a:r>
              <a:rPr lang="cs-CZ" sz="2800" dirty="0" smtClean="0"/>
              <a:t>450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80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: 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0 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240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270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400 : </a:t>
            </a:r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540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1124393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3" y="1203341"/>
            <a:ext cx="64807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172400" y="1199548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5361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096080"/>
            <a:ext cx="198046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4</a:t>
            </a:r>
            <a:r>
              <a:rPr lang="cs-CZ" sz="2800" dirty="0" smtClean="0"/>
              <a:t>00 : 80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00 : 90 =</a:t>
            </a:r>
          </a:p>
          <a:p>
            <a:r>
              <a:rPr lang="cs-CZ" sz="2800" dirty="0" smtClean="0"/>
              <a:t>480 : 80 = </a:t>
            </a:r>
          </a:p>
          <a:p>
            <a:r>
              <a:rPr lang="cs-CZ" sz="2800" dirty="0" smtClean="0"/>
              <a:t>450 : 90 =</a:t>
            </a:r>
          </a:p>
          <a:p>
            <a:r>
              <a:rPr lang="cs-CZ" sz="2800" dirty="0" smtClean="0"/>
              <a:t>320 : 80 =</a:t>
            </a:r>
          </a:p>
          <a:p>
            <a:r>
              <a:rPr lang="cs-CZ" sz="2800" dirty="0" smtClean="0"/>
              <a:t>540 : 90 =</a:t>
            </a:r>
          </a:p>
          <a:p>
            <a:r>
              <a:rPr lang="cs-CZ" sz="2800" dirty="0" smtClean="0"/>
              <a:t>  80 : 80 =</a:t>
            </a:r>
          </a:p>
          <a:p>
            <a:r>
              <a:rPr lang="cs-CZ" sz="2800" dirty="0" smtClean="0"/>
              <a:t>  90 : 90 =</a:t>
            </a:r>
          </a:p>
          <a:p>
            <a:r>
              <a:rPr lang="cs-CZ" sz="2800" dirty="0" smtClean="0"/>
              <a:t>160 : 80 =</a:t>
            </a:r>
          </a:p>
          <a:p>
            <a:r>
              <a:rPr lang="cs-CZ" sz="2800" dirty="0" smtClean="0"/>
              <a:t>180 : 90 =</a:t>
            </a:r>
          </a:p>
          <a:p>
            <a:r>
              <a:rPr lang="cs-CZ" sz="2800" dirty="0" smtClean="0"/>
              <a:t>   0 : 80 =</a:t>
            </a:r>
          </a:p>
          <a:p>
            <a:r>
              <a:rPr lang="cs-CZ" sz="2800" dirty="0" smtClean="0"/>
              <a:t>270 : 90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450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320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540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400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90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: 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320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320 : 80 =</a:t>
            </a:r>
            <a:endParaRPr lang="cs-CZ" sz="2800" dirty="0"/>
          </a:p>
          <a:p>
            <a:r>
              <a:rPr lang="cs-CZ" sz="2800" dirty="0" smtClean="0"/>
              <a:t>450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630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80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: 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270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400 : 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1096080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180117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028384" y="1123057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15157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138972"/>
            <a:ext cx="189438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400 : 80 =</a:t>
            </a:r>
          </a:p>
          <a:p>
            <a:r>
              <a:rPr lang="cs-CZ" sz="2800" dirty="0" smtClean="0"/>
              <a:t>360 : 90 =</a:t>
            </a:r>
          </a:p>
          <a:p>
            <a:r>
              <a:rPr lang="cs-CZ" sz="2800" dirty="0" smtClean="0"/>
              <a:t>480 : 80 = </a:t>
            </a:r>
          </a:p>
          <a:p>
            <a:r>
              <a:rPr lang="cs-CZ" sz="2800" dirty="0" smtClean="0"/>
              <a:t>270 : 90 =</a:t>
            </a:r>
          </a:p>
          <a:p>
            <a:r>
              <a:rPr lang="cs-CZ" sz="2800" dirty="0" smtClean="0"/>
              <a:t>160 : 80 =</a:t>
            </a:r>
          </a:p>
          <a:p>
            <a:r>
              <a:rPr lang="cs-CZ" sz="2800" dirty="0" smtClean="0"/>
              <a:t>    0 : 90 =</a:t>
            </a:r>
          </a:p>
          <a:p>
            <a:r>
              <a:rPr lang="cs-CZ" sz="2800" dirty="0" smtClean="0"/>
              <a:t> 80  : 80 =</a:t>
            </a:r>
          </a:p>
          <a:p>
            <a:r>
              <a:rPr lang="cs-CZ" sz="2800" dirty="0" smtClean="0"/>
              <a:t>180 : 90 =</a:t>
            </a:r>
          </a:p>
          <a:p>
            <a:r>
              <a:rPr lang="cs-CZ" sz="2800" dirty="0" smtClean="0"/>
              <a:t>320 : 80 =</a:t>
            </a:r>
          </a:p>
          <a:p>
            <a:r>
              <a:rPr lang="cs-CZ" sz="2800" dirty="0" smtClean="0"/>
              <a:t>270 : 90 =</a:t>
            </a:r>
          </a:p>
          <a:p>
            <a:r>
              <a:rPr lang="cs-CZ" sz="2800" dirty="0" smtClean="0"/>
              <a:t>160 : 80 =</a:t>
            </a:r>
          </a:p>
          <a:p>
            <a:r>
              <a:rPr lang="cs-CZ" sz="2800" dirty="0" smtClean="0"/>
              <a:t>360 : 90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200280"/>
            <a:ext cx="19442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270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480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400 : 80 =</a:t>
            </a:r>
            <a:endParaRPr lang="cs-CZ" sz="2800" dirty="0"/>
          </a:p>
          <a:p>
            <a:r>
              <a:rPr lang="cs-CZ" sz="2800" dirty="0" smtClean="0"/>
              <a:t>  90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80 : </a:t>
            </a:r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198815"/>
            <a:ext cx="216024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360 : 90 =</a:t>
            </a:r>
            <a:endParaRPr lang="cs-CZ" sz="2800" dirty="0"/>
          </a:p>
          <a:p>
            <a:r>
              <a:rPr lang="cs-CZ" sz="2800" dirty="0" smtClean="0"/>
              <a:t>400 </a:t>
            </a:r>
            <a:r>
              <a:rPr lang="cs-CZ" sz="2800" dirty="0"/>
              <a:t>: </a:t>
            </a:r>
            <a:r>
              <a:rPr lang="cs-CZ" sz="2800" dirty="0" smtClean="0"/>
              <a:t>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270 </a:t>
            </a:r>
            <a:r>
              <a:rPr lang="cs-CZ" sz="2800" dirty="0"/>
              <a:t>: </a:t>
            </a:r>
            <a:r>
              <a:rPr lang="cs-CZ" sz="2800" dirty="0" smtClean="0"/>
              <a:t>90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480 </a:t>
            </a:r>
            <a:r>
              <a:rPr lang="cs-CZ" sz="2800" dirty="0"/>
              <a:t>: </a:t>
            </a:r>
            <a:r>
              <a:rPr lang="cs-CZ" sz="2800" dirty="0" smtClean="0"/>
              <a:t>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90 </a:t>
            </a:r>
            <a:r>
              <a:rPr lang="cs-CZ" sz="2800" dirty="0"/>
              <a:t>: </a:t>
            </a:r>
            <a:r>
              <a:rPr lang="cs-CZ" sz="2800" dirty="0" smtClean="0"/>
              <a:t>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: 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270 </a:t>
            </a:r>
            <a:r>
              <a:rPr lang="cs-CZ" sz="2800" dirty="0"/>
              <a:t>: </a:t>
            </a:r>
            <a:r>
              <a:rPr lang="cs-CZ" sz="2800" dirty="0" smtClean="0"/>
              <a:t>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: 80 =</a:t>
            </a:r>
            <a:endParaRPr lang="cs-CZ" sz="2800" dirty="0"/>
          </a:p>
          <a:p>
            <a:r>
              <a:rPr lang="cs-CZ" sz="2800" dirty="0" smtClean="0"/>
              <a:t>450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560 </a:t>
            </a:r>
            <a:r>
              <a:rPr lang="cs-CZ" sz="2800" dirty="0"/>
              <a:t>: </a:t>
            </a:r>
            <a:r>
              <a:rPr lang="cs-CZ" sz="2800" dirty="0" smtClean="0"/>
              <a:t>80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1198815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1138971"/>
            <a:ext cx="5040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460432" y="1138970"/>
            <a:ext cx="61206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371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7929543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26922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343</TotalTime>
  <Words>1340</Words>
  <Application>Microsoft Office PowerPoint</Application>
  <PresentationFormat>Předvádění na obrazovce (4:3)</PresentationFormat>
  <Paragraphs>482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VY_32_INOVACE_10_ Násobení a dělení čísly 80 a 90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čísly 80 a 90</dc:title>
  <dc:creator>Hanka</dc:creator>
  <cp:lastModifiedBy>VLASTNIK</cp:lastModifiedBy>
  <cp:revision>65</cp:revision>
  <dcterms:created xsi:type="dcterms:W3CDTF">2011-04-16T14:13:04Z</dcterms:created>
  <dcterms:modified xsi:type="dcterms:W3CDTF">2013-03-27T09:42:45Z</dcterms:modified>
</cp:coreProperties>
</file>