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70" r:id="rId2"/>
    <p:sldId id="265" r:id="rId3"/>
    <p:sldId id="272" r:id="rId4"/>
    <p:sldId id="260" r:id="rId5"/>
    <p:sldId id="271" r:id="rId6"/>
    <p:sldId id="277" r:id="rId7"/>
    <p:sldId id="25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632" autoAdjust="0"/>
    <p:restoredTop sz="94671" autoAdjust="0"/>
  </p:normalViewPr>
  <p:slideViewPr>
    <p:cSldViewPr>
      <p:cViewPr>
        <p:scale>
          <a:sx n="75" d="100"/>
          <a:sy n="75" d="100"/>
        </p:scale>
        <p:origin x="-106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45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5D2407-7E67-470A-849A-027B44F23BC3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1E8DAC-7A1A-4EEE-AF60-3164387F5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182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EF955CA-D61D-4B4B-85AA-F8A79735D59E}" type="datetimeFigureOut">
              <a:rPr lang="cs-CZ" smtClean="0"/>
              <a:t>25.7.2014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C31EDF48-9723-4FAA-9D43-29462BAD6E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4409226"/>
              </p:ext>
            </p:extLst>
          </p:nvPr>
        </p:nvGraphicFramePr>
        <p:xfrm>
          <a:off x="251521" y="1916835"/>
          <a:ext cx="8568952" cy="4680516"/>
        </p:xfrm>
        <a:graphic>
          <a:graphicData uri="http://schemas.openxmlformats.org/drawingml/2006/table">
            <a:tbl>
              <a:tblPr/>
              <a:tblGrid>
                <a:gridCol w="1905605"/>
                <a:gridCol w="6663347"/>
              </a:tblGrid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směřující k rozvoji čtenářské a informační gramotnosti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Jazyk a jazyková komunikace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Zvířata v české básni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_2_22_ČJ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194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25. 3. 2014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432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Jazyk a jazyková komunikace, žáci si procvičují porozumění textu,  rým </a:t>
                      </a:r>
                    </a:p>
                  </a:txBody>
                  <a:tcPr marL="91438" marR="91438" marT="45710" marB="4571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5024" y="260648"/>
            <a:ext cx="7128792" cy="13828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4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Josef Václav Sládek – Osel a vůl</a:t>
            </a:r>
            <a:endParaRPr lang="cs-CZ" dirty="0"/>
          </a:p>
        </p:txBody>
      </p:sp>
      <p:pic>
        <p:nvPicPr>
          <p:cNvPr id="1026" name="Picture 2" descr="C:\Users\Dana\AppData\Local\Microsoft\Windows\Temporary Internet Files\Content.IE5\W9X11EZY\MC9003013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645024"/>
            <a:ext cx="1596542" cy="1814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ana\AppData\Local\Microsoft\Windows\Temporary Internet Files\Content.IE5\Q9VPJA14\MC9003244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960492"/>
            <a:ext cx="1820570" cy="149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6115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Přečti si báseň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 </a:t>
            </a:r>
            <a:r>
              <a:rPr lang="cs-CZ" dirty="0"/>
              <a:t>když přestal číst,</a:t>
            </a:r>
            <a:br>
              <a:rPr lang="cs-CZ" dirty="0"/>
            </a:br>
            <a:r>
              <a:rPr lang="cs-CZ" dirty="0"/>
              <a:t>chtělo se mu jíst,</a:t>
            </a:r>
            <a:br>
              <a:rPr lang="cs-CZ" dirty="0"/>
            </a:br>
            <a:r>
              <a:rPr lang="cs-CZ" dirty="0"/>
              <a:t>byl by dal za otep sena</a:t>
            </a:r>
            <a:br>
              <a:rPr lang="cs-CZ" dirty="0"/>
            </a:br>
            <a:r>
              <a:rPr lang="cs-CZ" dirty="0"/>
              <a:t>knihy každý list.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Osel, chytrý druh,</a:t>
            </a:r>
            <a:br>
              <a:rPr lang="cs-CZ" dirty="0"/>
            </a:br>
            <a:r>
              <a:rPr lang="cs-CZ" dirty="0"/>
              <a:t>kde byl </a:t>
            </a:r>
            <a:r>
              <a:rPr lang="cs-CZ" dirty="0" err="1" smtClean="0"/>
              <a:t>ted</a:t>
            </a:r>
            <a:r>
              <a:rPr lang="cs-CZ" dirty="0" smtClean="0"/>
              <a:t>´, </a:t>
            </a:r>
            <a:r>
              <a:rPr lang="cs-CZ" dirty="0"/>
              <a:t>ví bůh!</a:t>
            </a:r>
            <a:br>
              <a:rPr lang="cs-CZ" dirty="0"/>
            </a:br>
            <a:r>
              <a:rPr lang="cs-CZ" dirty="0"/>
              <a:t>vůl jej nechal oslem býti</a:t>
            </a:r>
            <a:br>
              <a:rPr lang="cs-CZ" dirty="0"/>
            </a:br>
            <a:r>
              <a:rPr lang="cs-CZ" dirty="0"/>
              <a:t>a </a:t>
            </a:r>
            <a:r>
              <a:rPr lang="cs-CZ" dirty="0" err="1"/>
              <a:t>táh</a:t>
            </a:r>
            <a:r>
              <a:rPr lang="cs-CZ" dirty="0"/>
              <a:t>' dál svůj pluh.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/>
              <a:t>Napsal osel kdys</a:t>
            </a:r>
            <a:br>
              <a:rPr lang="cs-CZ" dirty="0"/>
            </a:br>
            <a:r>
              <a:rPr lang="cs-CZ" dirty="0"/>
              <a:t>přeučený spis,</a:t>
            </a:r>
            <a:br>
              <a:rPr lang="cs-CZ" dirty="0"/>
            </a:br>
            <a:r>
              <a:rPr lang="cs-CZ" dirty="0"/>
              <a:t>bez práce jak možno žíti</a:t>
            </a:r>
            <a:br>
              <a:rPr lang="cs-CZ" dirty="0"/>
            </a:br>
            <a:r>
              <a:rPr lang="cs-CZ" dirty="0"/>
              <a:t>všem u plných mis.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Vůl to zvěděl hned,</a:t>
            </a:r>
            <a:br>
              <a:rPr lang="cs-CZ" dirty="0"/>
            </a:br>
            <a:r>
              <a:rPr lang="cs-CZ" dirty="0"/>
              <a:t>do křesla si sed'</a:t>
            </a:r>
            <a:br>
              <a:rPr lang="cs-CZ" dirty="0"/>
            </a:br>
            <a:r>
              <a:rPr lang="cs-CZ" dirty="0"/>
              <a:t>a tu knihu přeučenou</a:t>
            </a:r>
            <a:br>
              <a:rPr lang="cs-CZ" dirty="0"/>
            </a:br>
            <a:r>
              <a:rPr lang="cs-CZ" dirty="0"/>
              <a:t>jenom čet' a čet'.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411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2. Přiřaď synonyma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kamarád</a:t>
            </a:r>
          </a:p>
          <a:p>
            <a:r>
              <a:rPr lang="cs-CZ" sz="3600" dirty="0" smtClean="0"/>
              <a:t>židle</a:t>
            </a:r>
          </a:p>
          <a:p>
            <a:r>
              <a:rPr lang="cs-CZ" sz="3600" dirty="0" smtClean="0"/>
              <a:t>zastavil</a:t>
            </a:r>
          </a:p>
          <a:p>
            <a:r>
              <a:rPr lang="cs-CZ" sz="3600" dirty="0" smtClean="0"/>
              <a:t>kniha</a:t>
            </a:r>
          </a:p>
          <a:p>
            <a:r>
              <a:rPr lang="cs-CZ" sz="3600" dirty="0" smtClean="0"/>
              <a:t>zjistil</a:t>
            </a:r>
          </a:p>
          <a:p>
            <a:r>
              <a:rPr lang="cs-CZ" sz="3600" dirty="0" smtClean="0"/>
              <a:t>moudrý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spis</a:t>
            </a:r>
          </a:p>
          <a:p>
            <a:r>
              <a:rPr lang="cs-CZ" sz="3600" dirty="0" smtClean="0"/>
              <a:t>zvěděl</a:t>
            </a:r>
          </a:p>
          <a:p>
            <a:r>
              <a:rPr lang="cs-CZ" sz="3600" dirty="0" smtClean="0"/>
              <a:t>chytrý</a:t>
            </a:r>
          </a:p>
          <a:p>
            <a:r>
              <a:rPr lang="cs-CZ" sz="3600" dirty="0" smtClean="0"/>
              <a:t>křeslo</a:t>
            </a:r>
          </a:p>
          <a:p>
            <a:r>
              <a:rPr lang="cs-CZ" sz="3600" dirty="0" smtClean="0"/>
              <a:t>přestal</a:t>
            </a:r>
          </a:p>
          <a:p>
            <a:r>
              <a:rPr lang="cs-CZ" sz="3600" dirty="0" smtClean="0"/>
              <a:t>druh</a:t>
            </a:r>
            <a:endParaRPr lang="cs-CZ" sz="3600" dirty="0"/>
          </a:p>
        </p:txBody>
      </p:sp>
      <p:pic>
        <p:nvPicPr>
          <p:cNvPr id="2052" name="Picture 4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78092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332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Převeď tvary slov do současného jazyka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Kdysi</a:t>
            </a:r>
          </a:p>
          <a:p>
            <a:r>
              <a:rPr lang="cs-CZ" dirty="0" smtClean="0"/>
              <a:t>Žít</a:t>
            </a:r>
          </a:p>
          <a:p>
            <a:r>
              <a:rPr lang="cs-CZ" dirty="0" smtClean="0"/>
              <a:t>Sedl</a:t>
            </a:r>
          </a:p>
          <a:p>
            <a:r>
              <a:rPr lang="cs-CZ" dirty="0" smtClean="0"/>
              <a:t>Četl</a:t>
            </a:r>
          </a:p>
          <a:p>
            <a:r>
              <a:rPr lang="cs-CZ" dirty="0" smtClean="0"/>
              <a:t>táhl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Kdys</a:t>
            </a:r>
          </a:p>
          <a:p>
            <a:r>
              <a:rPr lang="cs-CZ" dirty="0" smtClean="0"/>
              <a:t>Žíti</a:t>
            </a:r>
          </a:p>
          <a:p>
            <a:r>
              <a:rPr lang="cs-CZ" dirty="0" smtClean="0"/>
              <a:t>Sed´</a:t>
            </a:r>
          </a:p>
          <a:p>
            <a:r>
              <a:rPr lang="cs-CZ" dirty="0" smtClean="0"/>
              <a:t>Čet´</a:t>
            </a:r>
          </a:p>
          <a:p>
            <a:r>
              <a:rPr lang="cs-CZ" dirty="0" err="1" smtClean="0"/>
              <a:t>Táh</a:t>
            </a:r>
            <a:r>
              <a:rPr lang="cs-CZ" dirty="0" smtClean="0"/>
              <a:t>´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C:\Users\Dana\AppData\Local\Microsoft\Windows\Temporary Internet Files\Content.IE5\Q9VPJA14\MC9003046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99272"/>
            <a:ext cx="1828800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Dana\AppData\Local\Microsoft\Windows\Temporary Internet Files\Content.IE5\W9X11EZY\MC900325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8241"/>
            <a:ext cx="1883664" cy="1843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85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4</a:t>
            </a:r>
            <a:r>
              <a:rPr lang="cs-CZ" dirty="0" smtClean="0"/>
              <a:t>. 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O čem </a:t>
            </a:r>
            <a:r>
              <a:rPr lang="cs-CZ" sz="3600" dirty="0"/>
              <a:t>napsal </a:t>
            </a:r>
            <a:r>
              <a:rPr lang="cs-CZ" sz="3600" dirty="0" smtClean="0"/>
              <a:t>osel </a:t>
            </a:r>
            <a:r>
              <a:rPr lang="cs-CZ" sz="3600" dirty="0" smtClean="0"/>
              <a:t>knihu</a:t>
            </a:r>
            <a:r>
              <a:rPr lang="cs-CZ" sz="3600" dirty="0"/>
              <a:t>?</a:t>
            </a:r>
            <a:endParaRPr lang="cs-CZ" sz="3600" dirty="0" smtClean="0"/>
          </a:p>
          <a:p>
            <a:r>
              <a:rPr lang="cs-CZ" sz="3600" dirty="0" smtClean="0"/>
              <a:t>Jak se kniha líbila </a:t>
            </a:r>
            <a:r>
              <a:rPr lang="cs-CZ" sz="3600" dirty="0" smtClean="0"/>
              <a:t>volovi</a:t>
            </a:r>
            <a:r>
              <a:rPr lang="cs-CZ" sz="3600" dirty="0" smtClean="0"/>
              <a:t>?</a:t>
            </a:r>
            <a:endParaRPr lang="cs-CZ" sz="3600" dirty="0" smtClean="0"/>
          </a:p>
          <a:p>
            <a:r>
              <a:rPr lang="cs-CZ" sz="3600" dirty="0" smtClean="0"/>
              <a:t>Jak se cítil </a:t>
            </a:r>
            <a:r>
              <a:rPr lang="cs-CZ" sz="3600" dirty="0" smtClean="0"/>
              <a:t>vůl, </a:t>
            </a:r>
            <a:r>
              <a:rPr lang="cs-CZ" sz="3600" dirty="0" smtClean="0"/>
              <a:t>když přestal číst?</a:t>
            </a:r>
          </a:p>
          <a:p>
            <a:r>
              <a:rPr lang="cs-CZ" sz="3600" dirty="0" smtClean="0"/>
              <a:t>Jak chtěl získat jídlo?</a:t>
            </a:r>
          </a:p>
          <a:p>
            <a:r>
              <a:rPr lang="cs-CZ" sz="3600" dirty="0" smtClean="0"/>
              <a:t>Pomohla kniha volovi?</a:t>
            </a:r>
            <a:endParaRPr lang="cs-CZ" sz="3600" dirty="0" smtClean="0"/>
          </a:p>
          <a:p>
            <a:r>
              <a:rPr lang="cs-CZ" sz="3600" dirty="0" smtClean="0"/>
              <a:t>Dá se získat jídlo bez práce?</a:t>
            </a:r>
          </a:p>
          <a:p>
            <a:r>
              <a:rPr lang="cs-CZ" sz="3600" dirty="0" smtClean="0"/>
              <a:t>Kdo byl moudřejší – osel nebo vůl?</a:t>
            </a:r>
          </a:p>
        </p:txBody>
      </p:sp>
    </p:spTree>
    <p:extLst>
      <p:ext uri="{BB962C8B-B14F-4D97-AF65-F5344CB8AC3E}">
        <p14:creationId xmlns:p14="http://schemas.microsoft.com/office/powerpoint/2010/main" val="3398430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webu Office.com</a:t>
            </a:r>
          </a:p>
          <a:p>
            <a:r>
              <a:rPr lang="cs-CZ" dirty="0"/>
              <a:t>http://</a:t>
            </a:r>
            <a:r>
              <a:rPr lang="cs-CZ" dirty="0" smtClean="0"/>
              <a:t>cs.wikisource.org/wiki/Zvony_a_zvonky/Osel_a_vůl</a:t>
            </a:r>
          </a:p>
        </p:txBody>
      </p:sp>
    </p:spTree>
    <p:extLst>
      <p:ext uri="{BB962C8B-B14F-4D97-AF65-F5344CB8AC3E}">
        <p14:creationId xmlns:p14="http://schemas.microsoft.com/office/powerpoint/2010/main" val="222218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676</TotalTime>
  <Words>208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Josef Václav Sládek – Osel a vůl</vt:lpstr>
      <vt:lpstr>1. Přečti si báseň</vt:lpstr>
      <vt:lpstr>2. Přiřaď synonyma</vt:lpstr>
      <vt:lpstr>3. Převeď tvary slov do současného jazyka</vt:lpstr>
      <vt:lpstr>4. Odpověz na otázky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Narození Ježíše</dc:title>
  <dc:creator>Dana</dc:creator>
  <cp:lastModifiedBy>Dana</cp:lastModifiedBy>
  <cp:revision>56</cp:revision>
  <dcterms:created xsi:type="dcterms:W3CDTF">2013-10-27T16:59:26Z</dcterms:created>
  <dcterms:modified xsi:type="dcterms:W3CDTF">2014-07-25T11:44:39Z</dcterms:modified>
</cp:coreProperties>
</file>