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70" r:id="rId2"/>
    <p:sldId id="265" r:id="rId3"/>
    <p:sldId id="272" r:id="rId4"/>
    <p:sldId id="260" r:id="rId5"/>
    <p:sldId id="271" r:id="rId6"/>
    <p:sldId id="276" r:id="rId7"/>
    <p:sldId id="277" r:id="rId8"/>
    <p:sldId id="278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0E6373E-3425-40B7-ABC4-5F0074D1D0A4}">
          <p14:sldIdLst>
            <p14:sldId id="270"/>
            <p14:sldId id="265"/>
            <p14:sldId id="272"/>
            <p14:sldId id="260"/>
            <p14:sldId id="271"/>
            <p14:sldId id="276"/>
            <p14:sldId id="277"/>
            <p14:sldId id="278"/>
          </p14:sldIdLst>
        </p14:section>
        <p14:section name="Oddíl bez názvu" id="{9407E98D-332E-4693-8A4E-8C82B159338A}">
          <p14:sldIdLst>
            <p14:sldId id="25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6912" autoAdjust="0"/>
    <p:restoredTop sz="94671" autoAdjust="0"/>
  </p:normalViewPr>
  <p:slideViewPr>
    <p:cSldViewPr>
      <p:cViewPr>
        <p:scale>
          <a:sx n="75" d="100"/>
          <a:sy n="75" d="100"/>
        </p:scale>
        <p:origin x="-18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5D2407-7E67-470A-849A-027B44F23BC3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E8DAC-7A1A-4EEE-AF60-3164387F5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182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6897331"/>
              </p:ext>
            </p:extLst>
          </p:nvPr>
        </p:nvGraphicFramePr>
        <p:xfrm>
          <a:off x="251521" y="1916835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Zvířata v české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básni 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_2_23_ČJ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25. 3. 2014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rým 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024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4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Josef Václav Sládek – </a:t>
            </a:r>
            <a:r>
              <a:rPr lang="cs-CZ" dirty="0" err="1" smtClean="0"/>
              <a:t>Rudovousek</a:t>
            </a:r>
            <a:endParaRPr lang="cs-CZ" dirty="0"/>
          </a:p>
        </p:txBody>
      </p:sp>
      <p:pic>
        <p:nvPicPr>
          <p:cNvPr id="1026" name="Picture 2" descr="C:\Users\Dana\AppData\Local\Microsoft\Windows\Temporary Internet Files\Content.IE5\Q9VPJA14\MP9004223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81128"/>
            <a:ext cx="1453058" cy="2060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11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Přečti si báseň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sz="2000" dirty="0"/>
              <a:t>Věděl, že je nebezpečí,</a:t>
            </a:r>
            <a:br>
              <a:rPr lang="cs-CZ" sz="2000" dirty="0"/>
            </a:br>
            <a:r>
              <a:rPr lang="cs-CZ" sz="2000" dirty="0"/>
              <a:t>že as husa byla něčí,</a:t>
            </a:r>
            <a:br>
              <a:rPr lang="cs-CZ" sz="2000" dirty="0"/>
            </a:br>
            <a:r>
              <a:rPr lang="cs-CZ" sz="2000" dirty="0"/>
              <a:t>a on, nezván, host.</a:t>
            </a:r>
            <a:br>
              <a:rPr lang="cs-CZ" sz="2000" dirty="0"/>
            </a:br>
            <a:r>
              <a:rPr lang="cs-CZ" sz="2000" dirty="0"/>
              <a:t>Hned pomyslil na zaječí,</a:t>
            </a:r>
            <a:br>
              <a:rPr lang="cs-CZ" sz="2000" dirty="0"/>
            </a:br>
            <a:r>
              <a:rPr lang="cs-CZ" sz="2000" dirty="0"/>
              <a:t>na cestu však mezi řečí</a:t>
            </a:r>
            <a:br>
              <a:rPr lang="cs-CZ" sz="2000" dirty="0"/>
            </a:br>
            <a:r>
              <a:rPr lang="cs-CZ" sz="2000" dirty="0"/>
              <a:t>poslední vzal kost.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Náš kocourek, </a:t>
            </a:r>
            <a:r>
              <a:rPr lang="cs-CZ" dirty="0" err="1"/>
              <a:t>rudovousek</a:t>
            </a:r>
            <a:r>
              <a:rPr lang="cs-CZ" dirty="0"/>
              <a:t>,</a:t>
            </a:r>
            <a:br>
              <a:rPr lang="cs-CZ" dirty="0"/>
            </a:br>
            <a:r>
              <a:rPr lang="cs-CZ" dirty="0"/>
              <a:t>vyvedl nám pěkný kousek,</a:t>
            </a:r>
            <a:br>
              <a:rPr lang="cs-CZ" dirty="0"/>
            </a:br>
            <a:r>
              <a:rPr lang="cs-CZ" dirty="0"/>
              <a:t>ano, vyved' kus!</a:t>
            </a:r>
            <a:br>
              <a:rPr lang="cs-CZ" dirty="0"/>
            </a:br>
            <a:r>
              <a:rPr lang="cs-CZ" dirty="0"/>
              <a:t>Náš kocourek, </a:t>
            </a:r>
            <a:r>
              <a:rPr lang="cs-CZ" dirty="0" err="1"/>
              <a:t>rudovousek</a:t>
            </a:r>
            <a:r>
              <a:rPr lang="cs-CZ" dirty="0"/>
              <a:t>,</a:t>
            </a:r>
            <a:br>
              <a:rPr lang="cs-CZ" dirty="0"/>
            </a:br>
            <a:r>
              <a:rPr lang="cs-CZ" dirty="0"/>
              <a:t>nesněd' nám jen husy kousek,</a:t>
            </a:r>
            <a:br>
              <a:rPr lang="cs-CZ" dirty="0"/>
            </a:br>
            <a:r>
              <a:rPr lang="cs-CZ" dirty="0"/>
              <a:t>on sněd' celou hus!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Náš kocourek rozmrzelý</a:t>
            </a:r>
            <a:br>
              <a:rPr lang="cs-CZ" dirty="0"/>
            </a:br>
            <a:r>
              <a:rPr lang="cs-CZ" dirty="0"/>
              <a:t>sněd' jen husu, nechal zelí,</a:t>
            </a:r>
            <a:br>
              <a:rPr lang="cs-CZ" dirty="0"/>
            </a:br>
            <a:r>
              <a:rPr lang="cs-CZ" dirty="0"/>
              <a:t>to mu bylo mdlé;</a:t>
            </a:r>
            <a:br>
              <a:rPr lang="cs-CZ" dirty="0"/>
            </a:br>
            <a:r>
              <a:rPr lang="cs-CZ" dirty="0"/>
              <a:t>když jsme se to dozvěděli,</a:t>
            </a:r>
            <a:br>
              <a:rPr lang="cs-CZ" dirty="0"/>
            </a:br>
            <a:r>
              <a:rPr lang="cs-CZ" dirty="0"/>
              <a:t>náš kocourek, vždycky bdělý,</a:t>
            </a:r>
            <a:br>
              <a:rPr lang="cs-CZ" dirty="0"/>
            </a:br>
            <a:r>
              <a:rPr lang="cs-CZ" dirty="0"/>
              <a:t>věděl, že je zle.</a:t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 descr="C:\Users\Dana\AppData\Local\Microsoft\Windows\Temporary Internet Files\Content.IE5\NB2IHT69\MC9002416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653136"/>
            <a:ext cx="1827886" cy="1396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411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2. Doplň ve správném tvaru: kocourek, husa, zaječí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Věděl, že je nebezpečí,</a:t>
            </a:r>
            <a:br>
              <a:rPr lang="cs-CZ" sz="2000" dirty="0"/>
            </a:br>
            <a:r>
              <a:rPr lang="cs-CZ" sz="2000" dirty="0"/>
              <a:t>že as </a:t>
            </a:r>
            <a:r>
              <a:rPr lang="cs-CZ" sz="2000" dirty="0" smtClean="0"/>
              <a:t>_____ </a:t>
            </a:r>
            <a:r>
              <a:rPr lang="cs-CZ" sz="2000" dirty="0"/>
              <a:t>byla něčí,</a:t>
            </a:r>
            <a:br>
              <a:rPr lang="cs-CZ" sz="2000" dirty="0"/>
            </a:br>
            <a:r>
              <a:rPr lang="cs-CZ" sz="2000" dirty="0"/>
              <a:t>a on, nezván, host.</a:t>
            </a:r>
            <a:br>
              <a:rPr lang="cs-CZ" sz="2000" dirty="0"/>
            </a:br>
            <a:r>
              <a:rPr lang="cs-CZ" sz="2000" dirty="0"/>
              <a:t>Hned pomyslil na </a:t>
            </a:r>
            <a:r>
              <a:rPr lang="cs-CZ" sz="2000" dirty="0" smtClean="0"/>
              <a:t>______,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na cestu však mezi řečí</a:t>
            </a:r>
            <a:br>
              <a:rPr lang="cs-CZ" sz="2000" dirty="0"/>
            </a:br>
            <a:r>
              <a:rPr lang="cs-CZ" sz="2000" dirty="0"/>
              <a:t>poslední vzal kost.</a:t>
            </a:r>
          </a:p>
          <a:p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3600" dirty="0"/>
              <a:t>Náš </a:t>
            </a:r>
            <a:r>
              <a:rPr lang="cs-CZ" sz="3600" dirty="0" smtClean="0"/>
              <a:t>________, </a:t>
            </a:r>
            <a:r>
              <a:rPr lang="cs-CZ" sz="3600" dirty="0" err="1"/>
              <a:t>rudovousek</a:t>
            </a:r>
            <a:r>
              <a:rPr lang="cs-CZ" sz="3600" dirty="0"/>
              <a:t>,</a:t>
            </a:r>
            <a:br>
              <a:rPr lang="cs-CZ" sz="3600" dirty="0"/>
            </a:br>
            <a:r>
              <a:rPr lang="cs-CZ" sz="3600" dirty="0"/>
              <a:t>vyvedl nám pěkný kousek,</a:t>
            </a:r>
            <a:br>
              <a:rPr lang="cs-CZ" sz="3600" dirty="0"/>
            </a:br>
            <a:r>
              <a:rPr lang="cs-CZ" sz="3600" dirty="0"/>
              <a:t>ano, vyved' kus!</a:t>
            </a:r>
            <a:br>
              <a:rPr lang="cs-CZ" sz="3600" dirty="0"/>
            </a:br>
            <a:r>
              <a:rPr lang="cs-CZ" sz="3600" dirty="0"/>
              <a:t>Náš </a:t>
            </a:r>
            <a:r>
              <a:rPr lang="cs-CZ" sz="3600" dirty="0" smtClean="0"/>
              <a:t>________, </a:t>
            </a:r>
            <a:r>
              <a:rPr lang="cs-CZ" sz="3600" dirty="0" err="1"/>
              <a:t>rudovousek</a:t>
            </a:r>
            <a:r>
              <a:rPr lang="cs-CZ" sz="3600" dirty="0"/>
              <a:t>,</a:t>
            </a:r>
            <a:br>
              <a:rPr lang="cs-CZ" sz="3600" dirty="0"/>
            </a:br>
            <a:r>
              <a:rPr lang="cs-CZ" sz="3600" dirty="0"/>
              <a:t>nesněd' nám jen </a:t>
            </a:r>
            <a:r>
              <a:rPr lang="cs-CZ" sz="3600" dirty="0" smtClean="0"/>
              <a:t>___ </a:t>
            </a:r>
            <a:r>
              <a:rPr lang="cs-CZ" sz="3600" dirty="0"/>
              <a:t>kousek,</a:t>
            </a:r>
            <a:br>
              <a:rPr lang="cs-CZ" sz="3600" dirty="0"/>
            </a:br>
            <a:r>
              <a:rPr lang="cs-CZ" sz="3600" dirty="0"/>
              <a:t>on sněd' celou </a:t>
            </a:r>
            <a:r>
              <a:rPr lang="cs-CZ" sz="3600" dirty="0" smtClean="0"/>
              <a:t>___!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Náš kocourek rozmrzelý</a:t>
            </a:r>
            <a:br>
              <a:rPr lang="cs-CZ" sz="3600" dirty="0"/>
            </a:br>
            <a:r>
              <a:rPr lang="cs-CZ" sz="3600" dirty="0"/>
              <a:t>sněd' jen </a:t>
            </a:r>
            <a:r>
              <a:rPr lang="cs-CZ" sz="3600" dirty="0" smtClean="0"/>
              <a:t>_____, </a:t>
            </a:r>
            <a:r>
              <a:rPr lang="cs-CZ" sz="3600" dirty="0"/>
              <a:t>nechal zelí,</a:t>
            </a:r>
            <a:br>
              <a:rPr lang="cs-CZ" sz="3600" dirty="0"/>
            </a:br>
            <a:r>
              <a:rPr lang="cs-CZ" sz="3600" dirty="0"/>
              <a:t>to mu bylo mdlé;</a:t>
            </a:r>
            <a:br>
              <a:rPr lang="cs-CZ" sz="3600" dirty="0"/>
            </a:br>
            <a:r>
              <a:rPr lang="cs-CZ" sz="3600" dirty="0"/>
              <a:t>když jsme se to dozvěděli,</a:t>
            </a:r>
            <a:br>
              <a:rPr lang="cs-CZ" sz="3600" dirty="0"/>
            </a:br>
            <a:r>
              <a:rPr lang="cs-CZ" sz="3600" dirty="0"/>
              <a:t>náš </a:t>
            </a:r>
            <a:r>
              <a:rPr lang="cs-CZ" sz="3600" dirty="0" smtClean="0"/>
              <a:t>________, </a:t>
            </a:r>
            <a:r>
              <a:rPr lang="cs-CZ" sz="3600" dirty="0"/>
              <a:t>vždycky bdělý,</a:t>
            </a:r>
            <a:br>
              <a:rPr lang="cs-CZ" sz="3600" dirty="0"/>
            </a:br>
            <a:r>
              <a:rPr lang="cs-CZ" sz="3600" dirty="0"/>
              <a:t>věděl, že je zle.</a:t>
            </a:r>
            <a:br>
              <a:rPr lang="cs-CZ" sz="3600" dirty="0"/>
            </a:br>
            <a:endParaRPr lang="cs-CZ" sz="3600" dirty="0"/>
          </a:p>
          <a:p>
            <a:endParaRPr lang="cs-CZ" sz="3600" dirty="0"/>
          </a:p>
        </p:txBody>
      </p:sp>
      <p:pic>
        <p:nvPicPr>
          <p:cNvPr id="3075" name="Picture 3" descr="C:\Users\Dana\AppData\Local\Microsoft\Windows\Temporary Internet Files\Content.IE5\W9X11EZY\MC9004258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6887" y="4293096"/>
            <a:ext cx="2009775" cy="144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33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Urči slovní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Částice</a:t>
            </a:r>
          </a:p>
          <a:p>
            <a:r>
              <a:rPr lang="cs-CZ" dirty="0" smtClean="0"/>
              <a:t>Přídavné jméno</a:t>
            </a:r>
          </a:p>
          <a:p>
            <a:r>
              <a:rPr lang="cs-CZ" dirty="0" smtClean="0"/>
              <a:t>Sloveso</a:t>
            </a:r>
          </a:p>
          <a:p>
            <a:r>
              <a:rPr lang="cs-CZ" dirty="0" smtClean="0"/>
              <a:t>Příslovce</a:t>
            </a:r>
          </a:p>
          <a:p>
            <a:r>
              <a:rPr lang="cs-CZ" dirty="0" smtClean="0"/>
              <a:t>Zájmeno</a:t>
            </a:r>
          </a:p>
          <a:p>
            <a:r>
              <a:rPr lang="cs-CZ" dirty="0" smtClean="0"/>
              <a:t>Spojka</a:t>
            </a:r>
          </a:p>
          <a:p>
            <a:r>
              <a:rPr lang="cs-CZ" dirty="0" smtClean="0"/>
              <a:t>Podstatné jméno</a:t>
            </a:r>
          </a:p>
          <a:p>
            <a:r>
              <a:rPr lang="cs-CZ" dirty="0" smtClean="0"/>
              <a:t>předložka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Ano</a:t>
            </a:r>
          </a:p>
          <a:p>
            <a:r>
              <a:rPr lang="cs-CZ" dirty="0" smtClean="0"/>
              <a:t>Celou</a:t>
            </a:r>
          </a:p>
          <a:p>
            <a:r>
              <a:rPr lang="cs-CZ" dirty="0" err="1" smtClean="0"/>
              <a:t>Sněd</a:t>
            </a:r>
            <a:endParaRPr lang="cs-CZ" dirty="0" smtClean="0"/>
          </a:p>
          <a:p>
            <a:r>
              <a:rPr lang="cs-CZ" dirty="0" smtClean="0"/>
              <a:t>Jen</a:t>
            </a:r>
          </a:p>
          <a:p>
            <a:r>
              <a:rPr lang="cs-CZ" dirty="0"/>
              <a:t>Nám</a:t>
            </a:r>
          </a:p>
          <a:p>
            <a:r>
              <a:rPr lang="cs-CZ" dirty="0" smtClean="0"/>
              <a:t>A</a:t>
            </a:r>
          </a:p>
          <a:p>
            <a:r>
              <a:rPr lang="cs-CZ" dirty="0"/>
              <a:t>Kousek</a:t>
            </a:r>
          </a:p>
          <a:p>
            <a:r>
              <a:rPr lang="cs-CZ" dirty="0" smtClean="0"/>
              <a:t>mezi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85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4. Ke každému slovnímu druhu přiřaď 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tentýž slovní druh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Zelí,  řečí, cestu, kost</a:t>
            </a:r>
          </a:p>
          <a:p>
            <a:r>
              <a:rPr lang="cs-CZ" dirty="0" smtClean="0"/>
              <a:t>Pěkný, rozmrzelý, mdlé</a:t>
            </a:r>
          </a:p>
          <a:p>
            <a:r>
              <a:rPr lang="cs-CZ" dirty="0" smtClean="0"/>
              <a:t>Na</a:t>
            </a:r>
          </a:p>
          <a:p>
            <a:r>
              <a:rPr lang="cs-CZ" dirty="0" smtClean="0"/>
              <a:t>Že, však, as, když</a:t>
            </a:r>
          </a:p>
          <a:p>
            <a:r>
              <a:rPr lang="cs-CZ" dirty="0" smtClean="0"/>
              <a:t>Vždycky, zle, hned</a:t>
            </a:r>
          </a:p>
          <a:p>
            <a:r>
              <a:rPr lang="cs-CZ" dirty="0" smtClean="0"/>
              <a:t>Náš, on, to, mu</a:t>
            </a:r>
          </a:p>
          <a:p>
            <a:r>
              <a:rPr lang="cs-CZ" dirty="0" smtClean="0"/>
              <a:t>Vyvedl, vzal, bylo, 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Celou</a:t>
            </a:r>
            <a:endParaRPr lang="cs-CZ" dirty="0"/>
          </a:p>
          <a:p>
            <a:r>
              <a:rPr lang="cs-CZ" dirty="0" err="1"/>
              <a:t>Sněd</a:t>
            </a:r>
            <a:endParaRPr lang="cs-CZ" dirty="0"/>
          </a:p>
          <a:p>
            <a:r>
              <a:rPr lang="cs-CZ" dirty="0"/>
              <a:t>Jen</a:t>
            </a:r>
          </a:p>
          <a:p>
            <a:r>
              <a:rPr lang="cs-CZ" dirty="0"/>
              <a:t>Nám</a:t>
            </a:r>
          </a:p>
          <a:p>
            <a:r>
              <a:rPr lang="cs-CZ" dirty="0"/>
              <a:t>A</a:t>
            </a:r>
          </a:p>
          <a:p>
            <a:r>
              <a:rPr lang="cs-CZ" dirty="0"/>
              <a:t>Kousek</a:t>
            </a:r>
          </a:p>
          <a:p>
            <a:r>
              <a:rPr lang="cs-CZ" dirty="0"/>
              <a:t>mezi</a:t>
            </a:r>
          </a:p>
          <a:p>
            <a:endParaRPr lang="cs-CZ" dirty="0"/>
          </a:p>
        </p:txBody>
      </p:sp>
      <p:pic>
        <p:nvPicPr>
          <p:cNvPr id="4099" name="Picture 3" descr="C:\Users\Dana\AppData\Local\Microsoft\Windows\Temporary Internet Files\Content.IE5\Q9VPJA14\MP9001814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20888"/>
            <a:ext cx="115519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022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Co vyvedl kocourek?</a:t>
            </a:r>
          </a:p>
          <a:p>
            <a:r>
              <a:rPr lang="cs-CZ" sz="3600" dirty="0" smtClean="0"/>
              <a:t>Co kocourek nesnědl?</a:t>
            </a:r>
          </a:p>
          <a:p>
            <a:r>
              <a:rPr lang="cs-CZ" sz="3600" dirty="0" smtClean="0"/>
              <a:t>Poznal kocourek, že je s ním zle?</a:t>
            </a:r>
          </a:p>
          <a:p>
            <a:r>
              <a:rPr lang="cs-CZ" sz="3600" dirty="0" smtClean="0"/>
              <a:t>Jak kocourek vyřešil svůj problém?</a:t>
            </a:r>
          </a:p>
          <a:p>
            <a:r>
              <a:rPr lang="cs-CZ" sz="3600" dirty="0" smtClean="0"/>
              <a:t>Co kocourek stihl, než utekl?</a:t>
            </a:r>
          </a:p>
        </p:txBody>
      </p:sp>
      <p:pic>
        <p:nvPicPr>
          <p:cNvPr id="5122" name="Picture 2" descr="C:\Users\Dana\AppData\Local\Microsoft\Windows\Temporary Internet Files\Content.IE5\W9X11EZY\MP9004310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941168"/>
            <a:ext cx="1819559" cy="1772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8430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-171400"/>
            <a:ext cx="8229600" cy="1600200"/>
          </a:xfrm>
        </p:spPr>
        <p:txBody>
          <a:bodyPr/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7"/>
            <a:endParaRPr lang="cs-CZ" dirty="0" smtClean="0"/>
          </a:p>
          <a:p>
            <a:pPr lvl="7"/>
            <a:endParaRPr lang="cs-CZ" dirty="0" smtClean="0"/>
          </a:p>
          <a:p>
            <a:pPr lvl="7"/>
            <a:endParaRPr lang="cs-CZ" dirty="0"/>
          </a:p>
          <a:p>
            <a:pPr lvl="7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1394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Obrázky z webu Office.com</a:t>
            </a:r>
          </a:p>
          <a:p>
            <a:r>
              <a:rPr lang="cs-CZ" smtClean="0"/>
              <a:t>http://cs.wikisource.org/wiki/Zvony_a_zvonky/Rudovousek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2218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645</TotalTime>
  <Words>249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Josef Václav Sládek – Rudovousek</vt:lpstr>
      <vt:lpstr>1. Přečti si báseň</vt:lpstr>
      <vt:lpstr>2. Doplň ve správném tvaru: kocourek, husa, zaječí</vt:lpstr>
      <vt:lpstr>3. Urči slovní druhy</vt:lpstr>
      <vt:lpstr>4. Ke každému slovnímu druhu přiřaď  tentýž slovní druh</vt:lpstr>
      <vt:lpstr>5. Odpověz na otázky</vt:lpstr>
      <vt:lpstr> 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</dc:title>
  <dc:creator>Dana</dc:creator>
  <cp:lastModifiedBy>Dana</cp:lastModifiedBy>
  <cp:revision>54</cp:revision>
  <dcterms:created xsi:type="dcterms:W3CDTF">2013-10-27T16:59:26Z</dcterms:created>
  <dcterms:modified xsi:type="dcterms:W3CDTF">2014-07-25T11:39:02Z</dcterms:modified>
</cp:coreProperties>
</file>