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0" r:id="rId2"/>
    <p:sldId id="265" r:id="rId3"/>
    <p:sldId id="272" r:id="rId4"/>
    <p:sldId id="260" r:id="rId5"/>
    <p:sldId id="277" r:id="rId6"/>
    <p:sldId id="278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94671" autoAdjust="0"/>
  </p:normalViewPr>
  <p:slideViewPr>
    <p:cSldViewPr>
      <p:cViewPr>
        <p:scale>
          <a:sx n="75" d="100"/>
          <a:sy n="75" d="100"/>
        </p:scale>
        <p:origin x="-118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5669567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Zvířata v české básni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_2_24_ČJ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25. 3. 2014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rým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Josef Václav Sládek - Macek</a:t>
            </a:r>
            <a:endParaRPr lang="cs-CZ" dirty="0"/>
          </a:p>
        </p:txBody>
      </p:sp>
      <p:pic>
        <p:nvPicPr>
          <p:cNvPr id="3" name="Picture 2" descr="C:\Users\Dana\AppData\Local\Microsoft\Windows\Temporary Internet Files\Content.IE5\NHMO8SPK\MC900434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583" y="4725144"/>
            <a:ext cx="17970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dirty="0"/>
              <a:t>Macek lezl ze vrátek,</a:t>
            </a:r>
            <a:br>
              <a:rPr lang="cs-CZ" sz="2000" dirty="0"/>
            </a:br>
            <a:r>
              <a:rPr lang="cs-CZ" sz="2000" dirty="0"/>
              <a:t>roztrhal si kabátek,</a:t>
            </a:r>
            <a:br>
              <a:rPr lang="cs-CZ" sz="2000" dirty="0"/>
            </a:br>
            <a:r>
              <a:rPr lang="cs-CZ" sz="2000" dirty="0"/>
              <a:t>máma mu ho vyspravila,</a:t>
            </a:r>
            <a:br>
              <a:rPr lang="cs-CZ" sz="2000" dirty="0"/>
            </a:br>
            <a:r>
              <a:rPr lang="cs-CZ" sz="2000" dirty="0"/>
              <a:t>chodil zas jak ve svátek.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Macek, </a:t>
            </a:r>
            <a:r>
              <a:rPr lang="cs-CZ" sz="2000" dirty="0" err="1"/>
              <a:t>macek</a:t>
            </a:r>
            <a:r>
              <a:rPr lang="cs-CZ" sz="2000" dirty="0"/>
              <a:t> ušatý</a:t>
            </a:r>
            <a:br>
              <a:rPr lang="cs-CZ" sz="2000" dirty="0"/>
            </a:br>
            <a:r>
              <a:rPr lang="cs-CZ" sz="2000" dirty="0"/>
              <a:t>kožich má až na paty,</a:t>
            </a:r>
            <a:br>
              <a:rPr lang="cs-CZ" sz="2000" dirty="0"/>
            </a:br>
            <a:r>
              <a:rPr lang="cs-CZ" sz="2000" dirty="0"/>
              <a:t>pyšně sobě vykračuje</a:t>
            </a:r>
            <a:br>
              <a:rPr lang="cs-CZ" sz="2000" dirty="0"/>
            </a:br>
            <a:r>
              <a:rPr lang="cs-CZ" sz="2000" dirty="0"/>
              <a:t>mezi všemi koťaty.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Macku, </a:t>
            </a:r>
            <a:r>
              <a:rPr lang="cs-CZ" sz="2000" dirty="0" err="1"/>
              <a:t>macku</a:t>
            </a:r>
            <a:r>
              <a:rPr lang="cs-CZ" sz="2000" dirty="0"/>
              <a:t>, macíčku,</a:t>
            </a:r>
            <a:br>
              <a:rPr lang="cs-CZ" sz="2000" dirty="0"/>
            </a:br>
            <a:r>
              <a:rPr lang="cs-CZ" sz="2000" dirty="0"/>
              <a:t>vzhůru nosíš hlavičku, —</a:t>
            </a:r>
            <a:br>
              <a:rPr lang="cs-CZ" sz="2000" dirty="0"/>
            </a:br>
            <a:r>
              <a:rPr lang="cs-CZ" sz="2000" dirty="0"/>
              <a:t>však by ty jsi jinak chodil,</a:t>
            </a:r>
            <a:br>
              <a:rPr lang="cs-CZ" sz="2000" dirty="0"/>
            </a:br>
            <a:r>
              <a:rPr lang="cs-CZ" sz="2000" dirty="0"/>
              <a:t>kdybys neměl mamičku!</a:t>
            </a:r>
            <a:r>
              <a:rPr lang="cs-CZ" sz="1900" dirty="0"/>
              <a:t/>
            </a:r>
            <a:br>
              <a:rPr lang="cs-CZ" sz="1900" dirty="0"/>
            </a:br>
            <a:endParaRPr lang="cs-CZ" sz="1900" dirty="0"/>
          </a:p>
        </p:txBody>
      </p:sp>
      <p:pic>
        <p:nvPicPr>
          <p:cNvPr id="2" name="Picture 2" descr="C:\Users\Dana\AppData\Local\Microsoft\Windows\Temporary Internet Files\Content.IE5\NHMO8SPK\MC900362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852936"/>
            <a:ext cx="1725473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411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Oprav báseň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/>
              <a:t>Macek </a:t>
            </a:r>
            <a:r>
              <a:rPr lang="cs-CZ" sz="2000" b="1" dirty="0"/>
              <a:t>lezl</a:t>
            </a:r>
            <a:r>
              <a:rPr lang="cs-CZ" sz="2000" dirty="0"/>
              <a:t> ze vrátek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b="1" dirty="0" smtClean="0"/>
              <a:t>roztrhal</a:t>
            </a:r>
            <a:r>
              <a:rPr lang="cs-CZ" sz="2000" dirty="0" smtClean="0"/>
              <a:t> </a:t>
            </a:r>
            <a:r>
              <a:rPr lang="cs-CZ" sz="2000" dirty="0"/>
              <a:t>si kabátek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b="1" dirty="0" smtClean="0"/>
              <a:t>máma</a:t>
            </a:r>
            <a:r>
              <a:rPr lang="cs-CZ" sz="2000" dirty="0" smtClean="0"/>
              <a:t> </a:t>
            </a:r>
            <a:r>
              <a:rPr lang="cs-CZ" sz="2000" dirty="0"/>
              <a:t>mu ho </a:t>
            </a:r>
            <a:r>
              <a:rPr lang="cs-CZ" sz="2000" b="1" dirty="0"/>
              <a:t>vyspravila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chodil </a:t>
            </a:r>
            <a:r>
              <a:rPr lang="cs-CZ" sz="2000" b="1" dirty="0"/>
              <a:t>zas</a:t>
            </a:r>
            <a:r>
              <a:rPr lang="cs-CZ" sz="2000" dirty="0"/>
              <a:t> jak ve svátek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Macek</a:t>
            </a:r>
            <a:r>
              <a:rPr lang="cs-CZ" sz="2000" dirty="0"/>
              <a:t>, </a:t>
            </a:r>
            <a:r>
              <a:rPr lang="cs-CZ" sz="2000" dirty="0" err="1"/>
              <a:t>macek</a:t>
            </a:r>
            <a:r>
              <a:rPr lang="cs-CZ" sz="2000" dirty="0"/>
              <a:t> </a:t>
            </a:r>
            <a:r>
              <a:rPr lang="cs-CZ" sz="2000" b="1" dirty="0" smtClean="0"/>
              <a:t>ušatý</a:t>
            </a:r>
          </a:p>
          <a:p>
            <a:pPr marL="0" indent="0">
              <a:buNone/>
            </a:pPr>
            <a:r>
              <a:rPr lang="cs-CZ" sz="2000" b="1" dirty="0" smtClean="0"/>
              <a:t>kožich</a:t>
            </a:r>
            <a:r>
              <a:rPr lang="cs-CZ" sz="2000" dirty="0" smtClean="0"/>
              <a:t> </a:t>
            </a:r>
            <a:r>
              <a:rPr lang="cs-CZ" sz="2000" dirty="0"/>
              <a:t>má až na paty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b="1" dirty="0" smtClean="0"/>
              <a:t>pyšně</a:t>
            </a:r>
            <a:r>
              <a:rPr lang="cs-CZ" sz="2000" dirty="0" smtClean="0"/>
              <a:t> </a:t>
            </a:r>
            <a:r>
              <a:rPr lang="cs-CZ" sz="2000" dirty="0"/>
              <a:t>sobě </a:t>
            </a:r>
            <a:r>
              <a:rPr lang="cs-CZ" sz="2000" dirty="0" smtClean="0"/>
              <a:t>vykračuje</a:t>
            </a:r>
          </a:p>
          <a:p>
            <a:pPr marL="0" indent="0">
              <a:buNone/>
            </a:pPr>
            <a:r>
              <a:rPr lang="cs-CZ" sz="2000" dirty="0" smtClean="0"/>
              <a:t>mezi </a:t>
            </a:r>
            <a:r>
              <a:rPr lang="cs-CZ" sz="2000" b="1" dirty="0"/>
              <a:t>všemi </a:t>
            </a:r>
            <a:r>
              <a:rPr lang="cs-CZ" sz="2000" dirty="0"/>
              <a:t>koťaty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Macku</a:t>
            </a:r>
            <a:r>
              <a:rPr lang="cs-CZ" sz="2000" dirty="0"/>
              <a:t>, </a:t>
            </a:r>
            <a:r>
              <a:rPr lang="cs-CZ" sz="2000" dirty="0" err="1"/>
              <a:t>macku</a:t>
            </a:r>
            <a:r>
              <a:rPr lang="cs-CZ" sz="2000" dirty="0"/>
              <a:t>, macíčku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vzhůru </a:t>
            </a:r>
            <a:r>
              <a:rPr lang="cs-CZ" sz="2000" b="1" dirty="0"/>
              <a:t>nosíš</a:t>
            </a:r>
            <a:r>
              <a:rPr lang="cs-CZ" sz="2000" dirty="0"/>
              <a:t> hlavičku, </a:t>
            </a:r>
            <a:r>
              <a:rPr lang="cs-CZ" sz="2000" dirty="0" smtClean="0"/>
              <a:t>—</a:t>
            </a:r>
          </a:p>
          <a:p>
            <a:pPr marL="0" indent="0">
              <a:buNone/>
            </a:pPr>
            <a:r>
              <a:rPr lang="cs-CZ" sz="2000" dirty="0" smtClean="0"/>
              <a:t>však </a:t>
            </a:r>
            <a:r>
              <a:rPr lang="cs-CZ" sz="2000" dirty="0"/>
              <a:t>by ty jsi </a:t>
            </a:r>
            <a:r>
              <a:rPr lang="cs-CZ" sz="2000" b="1" dirty="0"/>
              <a:t>jinak</a:t>
            </a:r>
            <a:r>
              <a:rPr lang="cs-CZ" sz="2000" dirty="0"/>
              <a:t> chodil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 smtClean="0"/>
              <a:t>kdybys </a:t>
            </a:r>
            <a:r>
              <a:rPr lang="cs-CZ" sz="2000" dirty="0"/>
              <a:t>neměl </a:t>
            </a:r>
            <a:r>
              <a:rPr lang="cs-CZ" sz="2000" b="1" dirty="0"/>
              <a:t>mamičku</a:t>
            </a:r>
            <a:r>
              <a:rPr lang="cs-CZ" sz="2000" dirty="0"/>
              <a:t>!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600" dirty="0"/>
              <a:t>Macek </a:t>
            </a:r>
            <a:r>
              <a:rPr lang="cs-CZ" sz="3600" dirty="0" smtClean="0"/>
              <a:t>skočil </a:t>
            </a:r>
            <a:r>
              <a:rPr lang="cs-CZ" sz="3600" dirty="0"/>
              <a:t>ze vrátek,</a:t>
            </a:r>
            <a:br>
              <a:rPr lang="cs-CZ" sz="3600" dirty="0"/>
            </a:br>
            <a:r>
              <a:rPr lang="cs-CZ" sz="3200" dirty="0" smtClean="0"/>
              <a:t>poničil</a:t>
            </a:r>
            <a:r>
              <a:rPr lang="cs-CZ" sz="3600" dirty="0" smtClean="0"/>
              <a:t> </a:t>
            </a:r>
            <a:r>
              <a:rPr lang="cs-CZ" sz="3600" dirty="0"/>
              <a:t>si kabátek,</a:t>
            </a:r>
            <a:br>
              <a:rPr lang="cs-CZ" sz="3600" dirty="0"/>
            </a:br>
            <a:r>
              <a:rPr lang="cs-CZ" sz="3600" dirty="0" smtClean="0"/>
              <a:t>teta </a:t>
            </a:r>
            <a:r>
              <a:rPr lang="cs-CZ" sz="3600" dirty="0"/>
              <a:t>mu ho </a:t>
            </a:r>
            <a:r>
              <a:rPr lang="cs-CZ" sz="3600" dirty="0" smtClean="0"/>
              <a:t>opravila,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chodil </a:t>
            </a:r>
            <a:r>
              <a:rPr lang="cs-CZ" sz="3600" dirty="0" smtClean="0"/>
              <a:t>hned </a:t>
            </a:r>
            <a:r>
              <a:rPr lang="cs-CZ" sz="3600" dirty="0"/>
              <a:t>jak ve svátek.</a:t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Macek, </a:t>
            </a:r>
            <a:r>
              <a:rPr lang="cs-CZ" sz="3600" dirty="0" err="1"/>
              <a:t>macek</a:t>
            </a:r>
            <a:r>
              <a:rPr lang="cs-CZ" sz="3600" dirty="0"/>
              <a:t> </a:t>
            </a:r>
            <a:r>
              <a:rPr lang="cs-CZ" sz="3600" dirty="0" smtClean="0"/>
              <a:t>chlupatý</a:t>
            </a: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 smtClean="0"/>
              <a:t>kůži </a:t>
            </a:r>
            <a:r>
              <a:rPr lang="cs-CZ" sz="3600" dirty="0"/>
              <a:t>má až na paty,</a:t>
            </a:r>
            <a:br>
              <a:rPr lang="cs-CZ" sz="3600" dirty="0"/>
            </a:br>
            <a:r>
              <a:rPr lang="cs-CZ" sz="3600" dirty="0" smtClean="0"/>
              <a:t>rovně </a:t>
            </a:r>
            <a:r>
              <a:rPr lang="cs-CZ" sz="3600" dirty="0"/>
              <a:t>sobě vykračuje</a:t>
            </a:r>
            <a:br>
              <a:rPr lang="cs-CZ" sz="3600" dirty="0"/>
            </a:br>
            <a:r>
              <a:rPr lang="cs-CZ" sz="3600" dirty="0" smtClean="0"/>
              <a:t>mezi svými </a:t>
            </a:r>
            <a:r>
              <a:rPr lang="cs-CZ" sz="3600" dirty="0"/>
              <a:t>koťaty.</a:t>
            </a:r>
            <a:br>
              <a:rPr lang="cs-CZ" sz="3600" dirty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600" dirty="0"/>
              <a:t>Macku, </a:t>
            </a:r>
            <a:r>
              <a:rPr lang="cs-CZ" sz="3600" dirty="0" err="1"/>
              <a:t>macku</a:t>
            </a:r>
            <a:r>
              <a:rPr lang="cs-CZ" sz="3600" dirty="0"/>
              <a:t>, macíčku,</a:t>
            </a:r>
            <a:br>
              <a:rPr lang="cs-CZ" sz="3600" dirty="0"/>
            </a:br>
            <a:r>
              <a:rPr lang="cs-CZ" sz="3600" dirty="0"/>
              <a:t>vzhůru </a:t>
            </a:r>
            <a:r>
              <a:rPr lang="cs-CZ" sz="3600" dirty="0" smtClean="0"/>
              <a:t> zvedáš hlavičku</a:t>
            </a:r>
            <a:r>
              <a:rPr lang="cs-CZ" sz="3600" dirty="0"/>
              <a:t>, —</a:t>
            </a:r>
            <a:br>
              <a:rPr lang="cs-CZ" sz="3600" dirty="0"/>
            </a:br>
            <a:r>
              <a:rPr lang="cs-CZ" sz="3600" dirty="0"/>
              <a:t>však by ty jsi </a:t>
            </a:r>
            <a:r>
              <a:rPr lang="cs-CZ" sz="3600" dirty="0" smtClean="0"/>
              <a:t>dobře </a:t>
            </a:r>
            <a:r>
              <a:rPr lang="cs-CZ" sz="3600" dirty="0"/>
              <a:t>chodil,</a:t>
            </a:r>
            <a:br>
              <a:rPr lang="cs-CZ" sz="3600" dirty="0"/>
            </a:br>
            <a:r>
              <a:rPr lang="cs-CZ" sz="3600" dirty="0"/>
              <a:t>kdybys neměl </a:t>
            </a:r>
            <a:r>
              <a:rPr lang="cs-CZ" sz="3600" dirty="0" smtClean="0"/>
              <a:t>matičku</a:t>
            </a:r>
            <a:r>
              <a:rPr lang="cs-CZ" sz="36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/>
              <a:t>3</a:t>
            </a:r>
            <a:r>
              <a:rPr lang="cs-CZ" sz="4400" dirty="0" smtClean="0"/>
              <a:t>. Urči, zda jsou věty pravdivé či nepravdivé, pak je oprav.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Nepravda</a:t>
            </a:r>
          </a:p>
          <a:p>
            <a:endParaRPr lang="cs-CZ" dirty="0"/>
          </a:p>
          <a:p>
            <a:r>
              <a:rPr lang="cs-CZ" dirty="0" smtClean="0"/>
              <a:t>Pravda</a:t>
            </a:r>
          </a:p>
          <a:p>
            <a:endParaRPr lang="cs-CZ" dirty="0"/>
          </a:p>
          <a:p>
            <a:r>
              <a:rPr lang="cs-CZ" dirty="0" smtClean="0"/>
              <a:t>Nepravda</a:t>
            </a:r>
          </a:p>
          <a:p>
            <a:r>
              <a:rPr lang="cs-CZ" dirty="0" smtClean="0"/>
              <a:t>Pravda</a:t>
            </a:r>
          </a:p>
          <a:p>
            <a:r>
              <a:rPr lang="cs-CZ" dirty="0" smtClean="0"/>
              <a:t>Nepravda</a:t>
            </a:r>
          </a:p>
          <a:p>
            <a:endParaRPr lang="cs-CZ" dirty="0"/>
          </a:p>
          <a:p>
            <a:r>
              <a:rPr lang="cs-CZ" dirty="0" smtClean="0"/>
              <a:t>Nepravda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Macek nosí vzhůru ocásek.</a:t>
            </a:r>
          </a:p>
          <a:p>
            <a:r>
              <a:rPr lang="cs-CZ" dirty="0"/>
              <a:t>Macek si roztrhal kabátek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Macek má kožich až po kotníky.</a:t>
            </a:r>
          </a:p>
          <a:p>
            <a:r>
              <a:rPr lang="cs-CZ" dirty="0" smtClean="0"/>
              <a:t>Macek má mamičku.</a:t>
            </a:r>
          </a:p>
          <a:p>
            <a:r>
              <a:rPr lang="cs-CZ" dirty="0" smtClean="0"/>
              <a:t>Macek chodí skromně.</a:t>
            </a:r>
          </a:p>
          <a:p>
            <a:r>
              <a:rPr lang="cs-CZ" dirty="0" smtClean="0"/>
              <a:t>Macek nosí vzhůru čepičku.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Dana\AppData\Local\Microsoft\Windows\Temporary Internet Files\Content.IE5\W9X11EZY\MP9004465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58946"/>
            <a:ext cx="1632768" cy="211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43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Vytvoř rýmy k daným slovům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Chlupatý, šišatý</a:t>
            </a:r>
          </a:p>
          <a:p>
            <a:r>
              <a:rPr lang="cs-CZ" dirty="0" smtClean="0"/>
              <a:t>Chodíš, líbíš, vozíš</a:t>
            </a:r>
          </a:p>
          <a:p>
            <a:r>
              <a:rPr lang="cs-CZ" dirty="0" smtClean="0"/>
              <a:t>Bába, záda, hádá,</a:t>
            </a:r>
          </a:p>
          <a:p>
            <a:r>
              <a:rPr lang="cs-CZ" dirty="0" smtClean="0"/>
              <a:t>Rybičku, holubičku</a:t>
            </a:r>
          </a:p>
          <a:p>
            <a:r>
              <a:rPr lang="cs-CZ" dirty="0" smtClean="0"/>
              <a:t>Šátek, matek, šotek</a:t>
            </a:r>
          </a:p>
          <a:p>
            <a:r>
              <a:rPr lang="cs-CZ" dirty="0" smtClean="0"/>
              <a:t>Mláďaty, košťaty</a:t>
            </a:r>
          </a:p>
          <a:p>
            <a:r>
              <a:rPr lang="cs-CZ" dirty="0" smtClean="0"/>
              <a:t>Myslil, hodil, zlobil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Ušatý</a:t>
            </a:r>
          </a:p>
          <a:p>
            <a:r>
              <a:rPr lang="cs-CZ" dirty="0" smtClean="0"/>
              <a:t>Nosíš</a:t>
            </a:r>
          </a:p>
          <a:p>
            <a:r>
              <a:rPr lang="cs-CZ" dirty="0" smtClean="0"/>
              <a:t>Máma</a:t>
            </a:r>
          </a:p>
          <a:p>
            <a:r>
              <a:rPr lang="cs-CZ" dirty="0" smtClean="0"/>
              <a:t>Mamičku</a:t>
            </a:r>
          </a:p>
          <a:p>
            <a:r>
              <a:rPr lang="cs-CZ" dirty="0" smtClean="0"/>
              <a:t>Vrátek</a:t>
            </a:r>
          </a:p>
          <a:p>
            <a:r>
              <a:rPr lang="cs-CZ" dirty="0" smtClean="0"/>
              <a:t>Koťaty</a:t>
            </a:r>
          </a:p>
          <a:p>
            <a:r>
              <a:rPr lang="cs-CZ" dirty="0" smtClean="0"/>
              <a:t>chodil</a:t>
            </a:r>
            <a:endParaRPr lang="cs-CZ" dirty="0"/>
          </a:p>
        </p:txBody>
      </p:sp>
      <p:pic>
        <p:nvPicPr>
          <p:cNvPr id="4098" name="Picture 2" descr="C:\Users\Dana\AppData\Local\Microsoft\Windows\Temporary Internet Files\Content.IE5\Q9VPJA14\MP9004482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645024"/>
            <a:ext cx="2049300" cy="259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565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Office.com</a:t>
            </a:r>
          </a:p>
          <a:p>
            <a:r>
              <a:rPr lang="cs-CZ" dirty="0"/>
              <a:t>http://</a:t>
            </a:r>
            <a:r>
              <a:rPr lang="cs-CZ" dirty="0" smtClean="0"/>
              <a:t>cs.wikisource.org/wiki/Zvony_a_zvonky/Macek</a:t>
            </a:r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612</TotalTime>
  <Words>279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Josef Václav Sládek - Macek</vt:lpstr>
      <vt:lpstr>1. Přečti si báseň</vt:lpstr>
      <vt:lpstr>2. Oprav báseň</vt:lpstr>
      <vt:lpstr>3. Urči, zda jsou věty pravdivé či nepravdivé, pak je oprav.</vt:lpstr>
      <vt:lpstr>4. Vytvoř rýmy k daným slovům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50</cp:revision>
  <dcterms:created xsi:type="dcterms:W3CDTF">2013-10-27T16:59:26Z</dcterms:created>
  <dcterms:modified xsi:type="dcterms:W3CDTF">2014-07-25T11:45:35Z</dcterms:modified>
</cp:coreProperties>
</file>