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0" r:id="rId2"/>
    <p:sldId id="265" r:id="rId3"/>
    <p:sldId id="260" r:id="rId4"/>
    <p:sldId id="279" r:id="rId5"/>
    <p:sldId id="277" r:id="rId6"/>
    <p:sldId id="280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71" autoAdjust="0"/>
  </p:normalViewPr>
  <p:slideViewPr>
    <p:cSldViewPr>
      <p:cViewPr>
        <p:scale>
          <a:sx n="75" d="100"/>
          <a:sy n="75" d="100"/>
        </p:scale>
        <p:origin x="-522" y="-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2671744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Obyčejné věci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_2_25_ČJ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25. 3. 2014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rým, synonyma 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Josef Václav Sládek – Koláč a kniha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NHMO8SPK\MC9004046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187825"/>
            <a:ext cx="1841500" cy="151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W9X11EZY\MP9004390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72" y="4146550"/>
            <a:ext cx="1987512" cy="143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500" dirty="0"/>
              <a:t>Kniha mluví:</a:t>
            </a:r>
            <a:br>
              <a:rPr lang="cs-CZ" sz="2500" dirty="0"/>
            </a:br>
            <a:r>
              <a:rPr lang="cs-CZ" sz="2500" dirty="0"/>
              <a:t>Když jsi knihu čet’,</a:t>
            </a:r>
            <a:br>
              <a:rPr lang="cs-CZ" sz="2500" dirty="0"/>
            </a:br>
            <a:r>
              <a:rPr lang="cs-CZ" sz="2500" dirty="0"/>
              <a:t>cos čet’, se taž;</a:t>
            </a:r>
            <a:br>
              <a:rPr lang="cs-CZ" sz="2500" dirty="0"/>
            </a:br>
            <a:r>
              <a:rPr lang="cs-CZ" sz="2500" dirty="0"/>
              <a:t>když jsi koláč </a:t>
            </a:r>
            <a:r>
              <a:rPr lang="cs-CZ" sz="2500" dirty="0" err="1"/>
              <a:t>sněd</a:t>
            </a:r>
            <a:r>
              <a:rPr lang="cs-CZ" sz="2500" dirty="0"/>
              <a:t>’,</a:t>
            </a:r>
            <a:br>
              <a:rPr lang="cs-CZ" sz="2500" dirty="0"/>
            </a:br>
            <a:r>
              <a:rPr lang="cs-CZ" sz="2500" dirty="0" err="1"/>
              <a:t>žes</a:t>
            </a:r>
            <a:r>
              <a:rPr lang="cs-CZ" sz="2500" dirty="0"/>
              <a:t> jed’, si važ.</a:t>
            </a:r>
            <a:br>
              <a:rPr lang="cs-CZ" sz="2500" dirty="0"/>
            </a:br>
            <a:r>
              <a:rPr lang="cs-CZ" sz="2500" dirty="0"/>
              <a:t/>
            </a:r>
            <a:br>
              <a:rPr lang="cs-CZ" sz="2500" dirty="0"/>
            </a:br>
            <a:r>
              <a:rPr lang="cs-CZ" sz="2500" dirty="0"/>
              <a:t>Když jsi koláč </a:t>
            </a:r>
            <a:r>
              <a:rPr lang="cs-CZ" sz="2500" dirty="0" err="1"/>
              <a:t>sněd</a:t>
            </a:r>
            <a:r>
              <a:rPr lang="cs-CZ" sz="2500" dirty="0"/>
              <a:t>’,</a:t>
            </a:r>
            <a:br>
              <a:rPr lang="cs-CZ" sz="2500" dirty="0"/>
            </a:br>
            <a:r>
              <a:rPr lang="cs-CZ" sz="2500" dirty="0"/>
              <a:t>když hlad, </a:t>
            </a:r>
            <a:r>
              <a:rPr lang="cs-CZ" sz="2500" dirty="0" err="1"/>
              <a:t>beř</a:t>
            </a:r>
            <a:r>
              <a:rPr lang="cs-CZ" sz="2500" dirty="0"/>
              <a:t> víc;</a:t>
            </a:r>
            <a:br>
              <a:rPr lang="cs-CZ" sz="2500" dirty="0"/>
            </a:br>
            <a:r>
              <a:rPr lang="cs-CZ" sz="2500" dirty="0"/>
              <a:t>nežli knihu zlou,</a:t>
            </a:r>
            <a:br>
              <a:rPr lang="cs-CZ" sz="2500" dirty="0"/>
            </a:br>
            <a:r>
              <a:rPr lang="cs-CZ" sz="2500" dirty="0" err="1"/>
              <a:t>radš</a:t>
            </a:r>
            <a:r>
              <a:rPr lang="cs-CZ" sz="2500" dirty="0"/>
              <a:t> nečti nic.</a:t>
            </a:r>
            <a:br>
              <a:rPr lang="cs-CZ" sz="2500" dirty="0"/>
            </a:br>
            <a:endParaRPr lang="cs-CZ" sz="25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4041648" cy="452628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3600" dirty="0"/>
              <a:t/>
            </a:r>
            <a:br>
              <a:rPr lang="cs-CZ" sz="3600" dirty="0"/>
            </a:br>
            <a:r>
              <a:rPr lang="cs-CZ" sz="10000" dirty="0"/>
              <a:t>Koláč mluví:		</a:t>
            </a:r>
            <a:br>
              <a:rPr lang="cs-CZ" sz="10000" dirty="0"/>
            </a:br>
            <a:r>
              <a:rPr lang="cs-CZ" sz="10000" dirty="0"/>
              <a:t>„Když jsi koláč </a:t>
            </a:r>
            <a:r>
              <a:rPr lang="cs-CZ" sz="10000" dirty="0" err="1"/>
              <a:t>sněd</a:t>
            </a:r>
            <a:r>
              <a:rPr lang="cs-CZ" sz="10000" dirty="0"/>
              <a:t>’,</a:t>
            </a:r>
            <a:br>
              <a:rPr lang="cs-CZ" sz="10000" dirty="0"/>
            </a:br>
            <a:r>
              <a:rPr lang="cs-CZ" sz="10000" dirty="0"/>
              <a:t>už nemáš nic;</a:t>
            </a:r>
            <a:br>
              <a:rPr lang="cs-CZ" sz="10000" dirty="0"/>
            </a:br>
            <a:r>
              <a:rPr lang="cs-CZ" sz="10000" dirty="0"/>
              <a:t>když jsi knihu čet’,</a:t>
            </a:r>
            <a:br>
              <a:rPr lang="cs-CZ" sz="10000" dirty="0"/>
            </a:br>
            <a:r>
              <a:rPr lang="cs-CZ" sz="10000" dirty="0"/>
              <a:t>jsi moudrým víc.</a:t>
            </a:r>
            <a:br>
              <a:rPr lang="cs-CZ" sz="10000" dirty="0"/>
            </a:br>
            <a:r>
              <a:rPr lang="cs-CZ" sz="10000" dirty="0"/>
              <a:t/>
            </a:r>
            <a:br>
              <a:rPr lang="cs-CZ" sz="10000" dirty="0"/>
            </a:br>
            <a:r>
              <a:rPr lang="cs-CZ" sz="10000" dirty="0"/>
              <a:t>Když jsi koláč </a:t>
            </a:r>
            <a:r>
              <a:rPr lang="cs-CZ" sz="10000" dirty="0" err="1"/>
              <a:t>sněd</a:t>
            </a:r>
            <a:r>
              <a:rPr lang="cs-CZ" sz="10000" dirty="0"/>
              <a:t>’,</a:t>
            </a:r>
            <a:br>
              <a:rPr lang="cs-CZ" sz="10000" dirty="0"/>
            </a:br>
            <a:r>
              <a:rPr lang="cs-CZ" sz="10000" dirty="0"/>
              <a:t>zas druhý chceš;</a:t>
            </a:r>
            <a:br>
              <a:rPr lang="cs-CZ" sz="10000" dirty="0"/>
            </a:br>
            <a:r>
              <a:rPr lang="cs-CZ" sz="10000" dirty="0"/>
              <a:t>dělej, holečku,</a:t>
            </a:r>
            <a:br>
              <a:rPr lang="cs-CZ" sz="10000" dirty="0"/>
            </a:br>
            <a:r>
              <a:rPr lang="cs-CZ" sz="10000" dirty="0"/>
              <a:t>to s knihou též.“</a:t>
            </a:r>
            <a:br>
              <a:rPr lang="cs-CZ" sz="10000" dirty="0"/>
            </a:br>
            <a:r>
              <a:rPr lang="cs-CZ" sz="10000" dirty="0"/>
              <a:t/>
            </a:r>
            <a:br>
              <a:rPr lang="cs-CZ" sz="10000" dirty="0"/>
            </a:br>
            <a:endParaRPr lang="cs-CZ" sz="10000" dirty="0"/>
          </a:p>
        </p:txBody>
      </p:sp>
      <p:pic>
        <p:nvPicPr>
          <p:cNvPr id="2050" name="Picture 2" descr="C:\Users\Dana\AppData\Local\Microsoft\Windows\Temporary Internet Files\Content.IE5\Q9VPJA14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982344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 smtClean="0"/>
              <a:t>Přiřaď synonyma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Považuj si </a:t>
            </a:r>
          </a:p>
          <a:p>
            <a:r>
              <a:rPr lang="cs-CZ" dirty="0" smtClean="0"/>
              <a:t>Lépe</a:t>
            </a:r>
          </a:p>
          <a:p>
            <a:r>
              <a:rPr lang="cs-CZ" dirty="0" smtClean="0"/>
              <a:t>Ptej se</a:t>
            </a:r>
          </a:p>
          <a:p>
            <a:r>
              <a:rPr lang="cs-CZ" dirty="0" smtClean="0"/>
              <a:t>Panáček</a:t>
            </a:r>
          </a:p>
          <a:p>
            <a:r>
              <a:rPr lang="cs-CZ" dirty="0" smtClean="0"/>
              <a:t>Vezmi si</a:t>
            </a:r>
          </a:p>
          <a:p>
            <a:r>
              <a:rPr lang="cs-CZ" dirty="0" smtClean="0"/>
              <a:t>nebo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Holeček</a:t>
            </a:r>
          </a:p>
          <a:p>
            <a:r>
              <a:rPr lang="cs-CZ" dirty="0" smtClean="0"/>
              <a:t>Taž se</a:t>
            </a:r>
          </a:p>
          <a:p>
            <a:r>
              <a:rPr lang="cs-CZ" dirty="0" smtClean="0"/>
              <a:t>Važ si</a:t>
            </a:r>
          </a:p>
          <a:p>
            <a:r>
              <a:rPr lang="cs-CZ" dirty="0" err="1" smtClean="0"/>
              <a:t>Béř</a:t>
            </a:r>
            <a:endParaRPr lang="cs-CZ" dirty="0" smtClean="0"/>
          </a:p>
          <a:p>
            <a:r>
              <a:rPr lang="cs-CZ" dirty="0" smtClean="0"/>
              <a:t>nežli</a:t>
            </a:r>
          </a:p>
          <a:p>
            <a:r>
              <a:rPr lang="cs-CZ" dirty="0" err="1" smtClean="0"/>
              <a:t>radš</a:t>
            </a:r>
            <a:endParaRPr lang="cs-CZ" dirty="0"/>
          </a:p>
        </p:txBody>
      </p:sp>
      <p:pic>
        <p:nvPicPr>
          <p:cNvPr id="3074" name="Picture 2" descr="C:\Users\Dana\AppData\Local\Microsoft\Windows\Temporary Internet Files\Content.IE5\NB2IHT69\MP9004276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28800"/>
            <a:ext cx="1800200" cy="269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011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/>
              <a:t>3</a:t>
            </a:r>
            <a:r>
              <a:rPr lang="cs-CZ" sz="4400" dirty="0" smtClean="0"/>
              <a:t>. </a:t>
            </a:r>
            <a:r>
              <a:rPr lang="cs-CZ" sz="4400" dirty="0" smtClean="0"/>
              <a:t>Přiřaď správně rýmy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Též</a:t>
            </a:r>
          </a:p>
          <a:p>
            <a:r>
              <a:rPr lang="cs-CZ" dirty="0" smtClean="0"/>
              <a:t>Víc</a:t>
            </a:r>
          </a:p>
          <a:p>
            <a:r>
              <a:rPr lang="cs-CZ" dirty="0" smtClean="0"/>
              <a:t>Čet´</a:t>
            </a:r>
          </a:p>
          <a:p>
            <a:r>
              <a:rPr lang="cs-CZ" dirty="0" smtClean="0"/>
              <a:t>važ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Nic</a:t>
            </a:r>
          </a:p>
          <a:p>
            <a:r>
              <a:rPr lang="cs-CZ" dirty="0" smtClean="0"/>
              <a:t>Chceš</a:t>
            </a:r>
          </a:p>
          <a:p>
            <a:r>
              <a:rPr lang="cs-CZ" dirty="0" smtClean="0"/>
              <a:t>taž</a:t>
            </a:r>
          </a:p>
          <a:p>
            <a:r>
              <a:rPr lang="cs-CZ" dirty="0" smtClean="0"/>
              <a:t>Sněd´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Dana\AppData\Local\Microsoft\Windows\Temporary Internet Files\Content.IE5\NB2IHT69\MP9004227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73016"/>
            <a:ext cx="291632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43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čemu přirovnává básník knihu?</a:t>
            </a:r>
          </a:p>
          <a:p>
            <a:r>
              <a:rPr lang="cs-CZ" dirty="0" smtClean="0"/>
              <a:t>Kdy člověk získá víc moudrosti?</a:t>
            </a:r>
          </a:p>
          <a:p>
            <a:r>
              <a:rPr lang="cs-CZ" dirty="0" smtClean="0"/>
              <a:t>Co se děje, když sníme koláč?</a:t>
            </a:r>
          </a:p>
          <a:p>
            <a:r>
              <a:rPr lang="cs-CZ" dirty="0" smtClean="0"/>
              <a:t>Co získáme po přečtení knihy?</a:t>
            </a:r>
          </a:p>
          <a:p>
            <a:r>
              <a:rPr lang="cs-CZ" dirty="0" smtClean="0"/>
              <a:t>Čeho si máme vážit?</a:t>
            </a:r>
          </a:p>
          <a:p>
            <a:r>
              <a:rPr lang="cs-CZ" dirty="0" smtClean="0"/>
              <a:t>Co se máme ptát sami sebe?</a:t>
            </a:r>
          </a:p>
          <a:p>
            <a:r>
              <a:rPr lang="cs-CZ" dirty="0" smtClean="0"/>
              <a:t>Co doporučuje básník udělat, když máme hlad?</a:t>
            </a:r>
          </a:p>
          <a:p>
            <a:r>
              <a:rPr lang="cs-CZ" dirty="0" smtClean="0"/>
              <a:t>Kdy je lepší nečíst nic?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5913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webu Office.com</a:t>
            </a:r>
          </a:p>
          <a:p>
            <a:r>
              <a:rPr lang="cs-CZ" dirty="0"/>
              <a:t>http</a:t>
            </a:r>
            <a:r>
              <a:rPr lang="cs-CZ" dirty="0" smtClean="0"/>
              <a:t>://cs.wikisource.org/wiki/</a:t>
            </a:r>
            <a:r>
              <a:rPr lang="cs-CZ" dirty="0" err="1" smtClean="0"/>
              <a:t>Zvony_a_zvonky</a:t>
            </a:r>
            <a:r>
              <a:rPr lang="cs-CZ" dirty="0" smtClean="0"/>
              <a:t>/</a:t>
            </a:r>
            <a:r>
              <a:rPr lang="cs-CZ" dirty="0" err="1" smtClean="0"/>
              <a:t>Koláč_a_kniha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679</TotalTime>
  <Words>213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Josef Václav Sládek – Koláč a kniha</vt:lpstr>
      <vt:lpstr>1. Přečti si báseň</vt:lpstr>
      <vt:lpstr>2. Přiřaď synonyma</vt:lpstr>
      <vt:lpstr>3. Přiřaď správně rýmy</vt:lpstr>
      <vt:lpstr>4. Odpověz na otázky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Dana</cp:lastModifiedBy>
  <cp:revision>56</cp:revision>
  <dcterms:created xsi:type="dcterms:W3CDTF">2013-10-27T16:59:26Z</dcterms:created>
  <dcterms:modified xsi:type="dcterms:W3CDTF">2014-07-25T11:55:03Z</dcterms:modified>
</cp:coreProperties>
</file>