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0" r:id="rId2"/>
    <p:sldId id="265" r:id="rId3"/>
    <p:sldId id="260" r:id="rId4"/>
    <p:sldId id="279" r:id="rId5"/>
    <p:sldId id="277" r:id="rId6"/>
    <p:sldId id="278" r:id="rId7"/>
    <p:sldId id="281" r:id="rId8"/>
    <p:sldId id="280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35" autoAdjust="0"/>
    <p:restoredTop sz="94671" autoAdjust="0"/>
  </p:normalViewPr>
  <p:slideViewPr>
    <p:cSldViewPr>
      <p:cViewPr>
        <p:scale>
          <a:sx n="75" d="100"/>
          <a:sy n="75" d="100"/>
        </p:scale>
        <p:origin x="-112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0264709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_2_26_ČJ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synonyma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– Slunce na západě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W9X11EZY\MP9004487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13176"/>
            <a:ext cx="2304256" cy="153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2200"/>
            <a:ext cx="8229600" cy="1600200"/>
          </a:xfrm>
        </p:spPr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Jiným lidem, </a:t>
            </a:r>
            <a:r>
              <a:rPr lang="cs-CZ" sz="2000" dirty="0" smtClean="0"/>
              <a:t>jiným </a:t>
            </a:r>
            <a:r>
              <a:rPr lang="cs-CZ" sz="2000" dirty="0"/>
              <a:t>krajům</a:t>
            </a:r>
            <a:br>
              <a:rPr lang="cs-CZ" sz="2000" dirty="0"/>
            </a:br>
            <a:r>
              <a:rPr lang="cs-CZ" sz="2000" dirty="0"/>
              <a:t>nesu bílý den,</a:t>
            </a:r>
            <a:br>
              <a:rPr lang="cs-CZ" sz="2000" dirty="0"/>
            </a:br>
            <a:r>
              <a:rPr lang="cs-CZ" sz="2000" dirty="0"/>
              <a:t>zatím co vás do náruče</a:t>
            </a:r>
            <a:br>
              <a:rPr lang="cs-CZ" sz="2000" dirty="0"/>
            </a:br>
            <a:r>
              <a:rPr lang="cs-CZ" sz="2000" dirty="0"/>
              <a:t>pojal noční sen.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Vy budete dávno spáti,</a:t>
            </a:r>
            <a:br>
              <a:rPr lang="cs-CZ" sz="2000" dirty="0"/>
            </a:br>
            <a:r>
              <a:rPr lang="cs-CZ" sz="2000" dirty="0"/>
              <a:t>jiní budou </a:t>
            </a:r>
            <a:r>
              <a:rPr lang="cs-CZ" sz="2000" dirty="0" err="1"/>
              <a:t>bdět</a:t>
            </a:r>
            <a:r>
              <a:rPr lang="cs-CZ" sz="2000" dirty="0"/>
              <a:t>, —</a:t>
            </a:r>
            <a:br>
              <a:rPr lang="cs-CZ" sz="2000" dirty="0"/>
            </a:br>
            <a:r>
              <a:rPr lang="cs-CZ" sz="2000" dirty="0"/>
              <a:t>a já oka nezamhouřím,</a:t>
            </a:r>
            <a:br>
              <a:rPr lang="cs-CZ" sz="2000" dirty="0"/>
            </a:br>
            <a:r>
              <a:rPr lang="cs-CZ" sz="2000" dirty="0"/>
              <a:t>než </a:t>
            </a:r>
            <a:r>
              <a:rPr lang="cs-CZ" sz="2000" dirty="0" smtClean="0"/>
              <a:t>;se </a:t>
            </a:r>
            <a:r>
              <a:rPr lang="cs-CZ" sz="2000" dirty="0"/>
              <a:t>skončí svět."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4041648" cy="45262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8000" dirty="0"/>
              <a:t>Kam ty chodíš, slunko zlaté,</a:t>
            </a:r>
            <a:br>
              <a:rPr lang="cs-CZ" sz="8000" dirty="0"/>
            </a:br>
            <a:r>
              <a:rPr lang="cs-CZ" sz="8000" dirty="0"/>
              <a:t>kam ty chodíš </a:t>
            </a:r>
            <a:r>
              <a:rPr lang="cs-CZ" sz="8000" dirty="0" smtClean="0"/>
              <a:t>spát</a:t>
            </a:r>
            <a:r>
              <a:rPr lang="cs-CZ" sz="8000" dirty="0"/>
              <a:t>,</a:t>
            </a:r>
            <a:br>
              <a:rPr lang="cs-CZ" sz="8000" dirty="0"/>
            </a:br>
            <a:r>
              <a:rPr lang="cs-CZ" sz="8000" dirty="0"/>
              <a:t>když se večer do </a:t>
            </a:r>
            <a:r>
              <a:rPr lang="cs-CZ" sz="8000" dirty="0" smtClean="0"/>
              <a:t>červánků</a:t>
            </a: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/>
              <a:t>kloníš na západ?</a:t>
            </a:r>
            <a:br>
              <a:rPr lang="cs-CZ" sz="8000" dirty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/>
              <a:t>Za lesy a za horami</a:t>
            </a:r>
            <a:br>
              <a:rPr lang="cs-CZ" sz="8000" dirty="0"/>
            </a:br>
            <a:r>
              <a:rPr lang="cs-CZ" sz="8000" dirty="0"/>
              <a:t>skládáš-li svou skráň,</a:t>
            </a:r>
            <a:br>
              <a:rPr lang="cs-CZ" sz="8000" dirty="0"/>
            </a:br>
            <a:r>
              <a:rPr lang="cs-CZ" sz="8000" dirty="0"/>
              <a:t>anebo tě k odpočinku</a:t>
            </a:r>
            <a:br>
              <a:rPr lang="cs-CZ" sz="8000" dirty="0"/>
            </a:br>
            <a:r>
              <a:rPr lang="cs-CZ" sz="8000" dirty="0"/>
              <a:t>vítá mořská pláň?</a:t>
            </a:r>
            <a:br>
              <a:rPr lang="cs-CZ" sz="8000" dirty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/>
              <a:t>„Za horami jiné hory,</a:t>
            </a:r>
            <a:br>
              <a:rPr lang="cs-CZ" sz="8000" dirty="0"/>
            </a:br>
            <a:r>
              <a:rPr lang="cs-CZ" sz="8000" dirty="0"/>
              <a:t>za lesy zas les,</a:t>
            </a:r>
            <a:br>
              <a:rPr lang="cs-CZ" sz="8000" dirty="0"/>
            </a:br>
            <a:r>
              <a:rPr lang="cs-CZ" sz="8000" dirty="0"/>
              <a:t>a já stále musím dále,</a:t>
            </a:r>
            <a:br>
              <a:rPr lang="cs-CZ" sz="8000" dirty="0"/>
            </a:br>
            <a:r>
              <a:rPr lang="cs-CZ" sz="8000" dirty="0"/>
              <a:t>zítra jako dnes.</a:t>
            </a:r>
            <a:endParaRPr lang="cs-CZ" sz="9600" dirty="0"/>
          </a:p>
        </p:txBody>
      </p:sp>
      <p:pic>
        <p:nvPicPr>
          <p:cNvPr id="2050" name="Picture 2" descr="C:\Users\Dana\AppData\Local\Microsoft\Windows\Temporary Internet Files\Content.IE5\W9X11EZY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94116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Přiřaď správně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nes</a:t>
            </a:r>
          </a:p>
          <a:p>
            <a:r>
              <a:rPr lang="cs-CZ" dirty="0"/>
              <a:t>s</a:t>
            </a:r>
            <a:r>
              <a:rPr lang="cs-CZ" dirty="0" smtClean="0"/>
              <a:t>vět</a:t>
            </a:r>
          </a:p>
          <a:p>
            <a:r>
              <a:rPr lang="cs-CZ" dirty="0"/>
              <a:t>s</a:t>
            </a:r>
            <a:r>
              <a:rPr lang="cs-CZ" dirty="0" smtClean="0"/>
              <a:t>en</a:t>
            </a:r>
          </a:p>
          <a:p>
            <a:r>
              <a:rPr lang="cs-CZ" dirty="0"/>
              <a:t>z</a:t>
            </a:r>
            <a:r>
              <a:rPr lang="cs-CZ" dirty="0" smtClean="0"/>
              <a:t>ápad</a:t>
            </a:r>
          </a:p>
          <a:p>
            <a:r>
              <a:rPr lang="cs-CZ" dirty="0" smtClean="0"/>
              <a:t>pláň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pát</a:t>
            </a:r>
          </a:p>
          <a:p>
            <a:r>
              <a:rPr lang="cs-CZ" dirty="0"/>
              <a:t>d</a:t>
            </a:r>
            <a:r>
              <a:rPr lang="cs-CZ" dirty="0" smtClean="0"/>
              <a:t>en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dět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kráň</a:t>
            </a:r>
          </a:p>
          <a:p>
            <a:r>
              <a:rPr lang="cs-CZ" dirty="0" smtClean="0"/>
              <a:t>les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Q9VPJA14\MC900441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653136"/>
            <a:ext cx="19685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 Najdi synonyma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Slunce, sluníčko</a:t>
            </a:r>
          </a:p>
          <a:p>
            <a:r>
              <a:rPr lang="cs-CZ" dirty="0" smtClean="0"/>
              <a:t>Nakláníš, ukláníš</a:t>
            </a:r>
          </a:p>
          <a:p>
            <a:r>
              <a:rPr lang="cs-CZ" dirty="0" smtClean="0"/>
              <a:t>Tvář,</a:t>
            </a:r>
          </a:p>
          <a:p>
            <a:r>
              <a:rPr lang="cs-CZ" dirty="0" smtClean="0"/>
              <a:t>Hladina</a:t>
            </a:r>
          </a:p>
          <a:p>
            <a:r>
              <a:rPr lang="cs-CZ" dirty="0" smtClean="0"/>
              <a:t>Objetí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Slunko</a:t>
            </a:r>
          </a:p>
          <a:p>
            <a:r>
              <a:rPr lang="cs-CZ" dirty="0" smtClean="0"/>
              <a:t>kloníš </a:t>
            </a:r>
          </a:p>
          <a:p>
            <a:r>
              <a:rPr lang="cs-CZ" dirty="0" smtClean="0"/>
              <a:t>Skráň</a:t>
            </a:r>
          </a:p>
          <a:p>
            <a:r>
              <a:rPr lang="cs-CZ" dirty="0" smtClean="0"/>
              <a:t>Pláň</a:t>
            </a:r>
          </a:p>
          <a:p>
            <a:r>
              <a:rPr lang="cs-CZ" dirty="0" smtClean="0"/>
              <a:t>Náruč</a:t>
            </a:r>
          </a:p>
          <a:p>
            <a:endParaRPr lang="cs-CZ" dirty="0"/>
          </a:p>
        </p:txBody>
      </p:sp>
      <p:pic>
        <p:nvPicPr>
          <p:cNvPr id="4098" name="Picture 2" descr="C:\Users\Dana\AppData\Local\Microsoft\Windows\Temporary Internet Files\Content.IE5\W9X11EZY\MC9004392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09120"/>
            <a:ext cx="2600352" cy="194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Doplň slova z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večer</a:t>
            </a:r>
          </a:p>
          <a:p>
            <a:r>
              <a:rPr lang="cs-CZ" dirty="0" smtClean="0"/>
              <a:t>za</a:t>
            </a:r>
          </a:p>
          <a:p>
            <a:r>
              <a:rPr lang="cs-CZ" dirty="0"/>
              <a:t>k</a:t>
            </a:r>
            <a:r>
              <a:rPr lang="cs-CZ" dirty="0" smtClean="0"/>
              <a:t>am</a:t>
            </a:r>
          </a:p>
          <a:p>
            <a:r>
              <a:rPr lang="cs-CZ" dirty="0" smtClean="0"/>
              <a:t>tě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. …ty </a:t>
            </a:r>
            <a:r>
              <a:rPr lang="cs-CZ" dirty="0"/>
              <a:t>chodíš, slunko zlaté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…. </a:t>
            </a:r>
            <a:r>
              <a:rPr lang="cs-CZ" dirty="0"/>
              <a:t>ty chodíš spát,</a:t>
            </a:r>
            <a:br>
              <a:rPr lang="cs-CZ" dirty="0"/>
            </a:br>
            <a:r>
              <a:rPr lang="cs-CZ" dirty="0"/>
              <a:t>když se </a:t>
            </a:r>
            <a:r>
              <a:rPr lang="cs-CZ" dirty="0" smtClean="0"/>
              <a:t>…. </a:t>
            </a:r>
            <a:r>
              <a:rPr lang="cs-CZ" dirty="0"/>
              <a:t>do červánků</a:t>
            </a:r>
            <a:br>
              <a:rPr lang="cs-CZ" dirty="0"/>
            </a:br>
            <a:r>
              <a:rPr lang="cs-CZ" dirty="0"/>
              <a:t>kloníš na západ?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… </a:t>
            </a:r>
            <a:r>
              <a:rPr lang="cs-CZ" dirty="0"/>
              <a:t>lesy a </a:t>
            </a:r>
            <a:r>
              <a:rPr lang="cs-CZ" dirty="0" smtClean="0"/>
              <a:t>… </a:t>
            </a:r>
            <a:r>
              <a:rPr lang="cs-CZ" dirty="0"/>
              <a:t>horami</a:t>
            </a:r>
            <a:br>
              <a:rPr lang="cs-CZ" dirty="0"/>
            </a:br>
            <a:r>
              <a:rPr lang="cs-CZ" dirty="0"/>
              <a:t>skládáš-li svou skráň,</a:t>
            </a:r>
            <a:br>
              <a:rPr lang="cs-CZ" dirty="0"/>
            </a:br>
            <a:r>
              <a:rPr lang="cs-CZ" dirty="0"/>
              <a:t>anebo </a:t>
            </a:r>
            <a:r>
              <a:rPr lang="cs-CZ" dirty="0" smtClean="0"/>
              <a:t>.. </a:t>
            </a:r>
            <a:r>
              <a:rPr lang="cs-CZ" dirty="0"/>
              <a:t>k odpočinku</a:t>
            </a:r>
            <a:br>
              <a:rPr lang="cs-CZ" dirty="0"/>
            </a:br>
            <a:r>
              <a:rPr lang="cs-CZ" dirty="0"/>
              <a:t>vítá mořská pláň?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„… </a:t>
            </a:r>
            <a:r>
              <a:rPr lang="cs-CZ" dirty="0"/>
              <a:t>horami jiné hory,</a:t>
            </a:r>
            <a:br>
              <a:rPr lang="cs-CZ" dirty="0"/>
            </a:br>
            <a:r>
              <a:rPr lang="cs-CZ" dirty="0" smtClean="0"/>
              <a:t>… </a:t>
            </a:r>
            <a:r>
              <a:rPr lang="cs-CZ" dirty="0"/>
              <a:t>lesy zas les,</a:t>
            </a:r>
            <a:br>
              <a:rPr lang="cs-CZ" dirty="0"/>
            </a:br>
            <a:r>
              <a:rPr lang="cs-CZ" dirty="0"/>
              <a:t>a já stále musím dále,</a:t>
            </a:r>
            <a:br>
              <a:rPr lang="cs-CZ" dirty="0"/>
            </a:br>
            <a:r>
              <a:rPr lang="cs-CZ" dirty="0"/>
              <a:t>zítra jako dnes.</a:t>
            </a:r>
            <a:endParaRPr lang="cs-CZ" sz="3200" dirty="0"/>
          </a:p>
          <a:p>
            <a:endParaRPr lang="cs-CZ" dirty="0"/>
          </a:p>
        </p:txBody>
      </p:sp>
      <p:pic>
        <p:nvPicPr>
          <p:cNvPr id="5123" name="Picture 3" descr="C:\Users\Dana\AppData\Local\Microsoft\Windows\Temporary Internet Files\Content.IE5\NB2IHT69\MP9004012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9080"/>
            <a:ext cx="2820898" cy="187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65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vás</a:t>
            </a:r>
          </a:p>
          <a:p>
            <a:r>
              <a:rPr lang="cs-CZ" dirty="0"/>
              <a:t>j</a:t>
            </a:r>
            <a:r>
              <a:rPr lang="cs-CZ" dirty="0" smtClean="0"/>
              <a:t>á</a:t>
            </a:r>
          </a:p>
          <a:p>
            <a:r>
              <a:rPr lang="cs-CZ" dirty="0" smtClean="0"/>
              <a:t>jiným</a:t>
            </a:r>
          </a:p>
          <a:p>
            <a:r>
              <a:rPr lang="cs-CZ" dirty="0" smtClean="0"/>
              <a:t>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…… </a:t>
            </a:r>
            <a:r>
              <a:rPr lang="cs-CZ" dirty="0"/>
              <a:t>lidem, </a:t>
            </a:r>
            <a:r>
              <a:rPr lang="cs-CZ" dirty="0" smtClean="0"/>
              <a:t>….. </a:t>
            </a:r>
            <a:r>
              <a:rPr lang="cs-CZ" dirty="0"/>
              <a:t>krajům</a:t>
            </a:r>
            <a:br>
              <a:rPr lang="cs-CZ" dirty="0"/>
            </a:br>
            <a:r>
              <a:rPr lang="cs-CZ" dirty="0"/>
              <a:t>nesu bílý den,</a:t>
            </a:r>
            <a:br>
              <a:rPr lang="cs-CZ" dirty="0"/>
            </a:br>
            <a:r>
              <a:rPr lang="cs-CZ" dirty="0"/>
              <a:t>zatím co </a:t>
            </a:r>
            <a:r>
              <a:rPr lang="cs-CZ" dirty="0" smtClean="0"/>
              <a:t>…. </a:t>
            </a:r>
            <a:r>
              <a:rPr lang="cs-CZ" dirty="0"/>
              <a:t>do náruče</a:t>
            </a:r>
            <a:br>
              <a:rPr lang="cs-CZ" dirty="0"/>
            </a:br>
            <a:r>
              <a:rPr lang="cs-CZ" dirty="0"/>
              <a:t>pojal noční sen.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… </a:t>
            </a:r>
            <a:r>
              <a:rPr lang="cs-CZ" dirty="0"/>
              <a:t>budete dávno spáti,</a:t>
            </a:r>
            <a:br>
              <a:rPr lang="cs-CZ" dirty="0"/>
            </a:br>
            <a:r>
              <a:rPr lang="cs-CZ" dirty="0"/>
              <a:t>jiní budou </a:t>
            </a:r>
            <a:r>
              <a:rPr lang="cs-CZ" dirty="0" err="1"/>
              <a:t>bdět</a:t>
            </a:r>
            <a:r>
              <a:rPr lang="cs-CZ" dirty="0"/>
              <a:t>, —</a:t>
            </a:r>
            <a:br>
              <a:rPr lang="cs-CZ" dirty="0"/>
            </a:br>
            <a:r>
              <a:rPr lang="cs-CZ" dirty="0"/>
              <a:t>a </a:t>
            </a:r>
            <a:r>
              <a:rPr lang="cs-CZ" dirty="0" smtClean="0"/>
              <a:t>…. </a:t>
            </a:r>
            <a:r>
              <a:rPr lang="cs-CZ" dirty="0"/>
              <a:t>oka nezamhouřím,</a:t>
            </a:r>
            <a:br>
              <a:rPr lang="cs-CZ" dirty="0"/>
            </a:br>
            <a:r>
              <a:rPr lang="cs-CZ" dirty="0"/>
              <a:t>než ;se skončí svět."</a:t>
            </a:r>
            <a:endParaRPr lang="cs-CZ" sz="1800" dirty="0"/>
          </a:p>
          <a:p>
            <a:endParaRPr lang="cs-CZ" dirty="0"/>
          </a:p>
        </p:txBody>
      </p:sp>
      <p:pic>
        <p:nvPicPr>
          <p:cNvPr id="6148" name="Picture 4" descr="C:\Users\Dana\AppData\Local\Microsoft\Windows\Temporary Internet Files\Content.IE5\W9X11EZY\MP900401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05" y="4221088"/>
            <a:ext cx="3253115" cy="216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92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Odpověz na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co se ptá básník v básni?</a:t>
            </a:r>
          </a:p>
          <a:p>
            <a:r>
              <a:rPr lang="cs-CZ" dirty="0" smtClean="0"/>
              <a:t>Kde si myslí básník, že si slunce může zdřímnout?</a:t>
            </a:r>
          </a:p>
          <a:p>
            <a:r>
              <a:rPr lang="cs-CZ" dirty="0" smtClean="0"/>
              <a:t>Co udělá slunce zítra stejně jako dnes?</a:t>
            </a:r>
          </a:p>
          <a:p>
            <a:r>
              <a:rPr lang="cs-CZ" dirty="0" smtClean="0"/>
              <a:t>Co dělá slunce, když spíme?</a:t>
            </a:r>
          </a:p>
          <a:p>
            <a:r>
              <a:rPr lang="cs-CZ" dirty="0" smtClean="0"/>
              <a:t>Bude slunce svítit na věky?</a:t>
            </a:r>
            <a:endParaRPr lang="cs-CZ" dirty="0"/>
          </a:p>
        </p:txBody>
      </p:sp>
      <p:pic>
        <p:nvPicPr>
          <p:cNvPr id="7170" name="Picture 2" descr="C:\Users\Dana\AppData\Local\Microsoft\Windows\Temporary Internet Files\Content.IE5\Q9VPJA14\MC9004413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</a:t>
            </a:r>
            <a:r>
              <a:rPr lang="cs-CZ" dirty="0" smtClean="0"/>
              <a:t>://cs.wikisource.org/wiki/</a:t>
            </a:r>
            <a:r>
              <a:rPr lang="cs-CZ" dirty="0" err="1" smtClean="0"/>
              <a:t>Slunce_na_západě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725</TotalTime>
  <Words>227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Josef Václav Sládek – Slunce na západě</vt:lpstr>
      <vt:lpstr>1. Přečti si báseň</vt:lpstr>
      <vt:lpstr>2. Přiřaď správně rýmy</vt:lpstr>
      <vt:lpstr> Najdi synonyma</vt:lpstr>
      <vt:lpstr>4. Doplň slova z nabídky</vt:lpstr>
      <vt:lpstr>Pokračuj</vt:lpstr>
      <vt:lpstr>5. 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61</cp:revision>
  <dcterms:created xsi:type="dcterms:W3CDTF">2013-10-27T16:59:26Z</dcterms:created>
  <dcterms:modified xsi:type="dcterms:W3CDTF">2014-07-25T11:57:37Z</dcterms:modified>
</cp:coreProperties>
</file>