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0" r:id="rId2"/>
    <p:sldId id="265" r:id="rId3"/>
    <p:sldId id="260" r:id="rId4"/>
    <p:sldId id="279" r:id="rId5"/>
    <p:sldId id="277" r:id="rId6"/>
    <p:sldId id="280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35" autoAdjust="0"/>
    <p:restoredTop sz="94671" autoAdjust="0"/>
  </p:normalViewPr>
  <p:slideViewPr>
    <p:cSldViewPr>
      <p:cViewPr>
        <p:scale>
          <a:sx n="75" d="100"/>
          <a:sy n="75" d="100"/>
        </p:scale>
        <p:origin x="-112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8411624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Obyčejné věci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_2_27_ČJ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26.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rým, synonyma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Josef Václav Sládek – </a:t>
            </a:r>
            <a:r>
              <a:rPr lang="cs-CZ" sz="7200" dirty="0" err="1" smtClean="0"/>
              <a:t>Kříšťálová</a:t>
            </a:r>
            <a:r>
              <a:rPr lang="cs-CZ" sz="7200" dirty="0" smtClean="0"/>
              <a:t> studánka</a:t>
            </a:r>
            <a:endParaRPr lang="cs-CZ" sz="7200" dirty="0"/>
          </a:p>
        </p:txBody>
      </p:sp>
      <p:pic>
        <p:nvPicPr>
          <p:cNvPr id="1028" name="Picture 4" descr="C:\Users\Dana\AppData\Local\Microsoft\Windows\Temporary Internet Files\Content.IE5\NHMO8SPK\MP9003996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650" y="4797152"/>
            <a:ext cx="2130740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2200"/>
            <a:ext cx="8229600" cy="1600200"/>
          </a:xfrm>
        </p:spPr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/>
              <a:t>Když usnou lesy hluboké</a:t>
            </a:r>
            <a:br>
              <a:rPr lang="cs-CZ" dirty="0"/>
            </a:br>
            <a:r>
              <a:rPr lang="cs-CZ" dirty="0"/>
              <a:t>a kolem ticho jest,</a:t>
            </a:r>
            <a:br>
              <a:rPr lang="cs-CZ" dirty="0"/>
            </a:br>
            <a:r>
              <a:rPr lang="cs-CZ" dirty="0"/>
              <a:t>a nebesa i studánka</a:t>
            </a:r>
            <a:br>
              <a:rPr lang="cs-CZ" dirty="0"/>
            </a:br>
            <a:r>
              <a:rPr lang="cs-CZ" dirty="0"/>
              <a:t>jsou plny zlatých hvězd.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4041648" cy="452628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3600" dirty="0"/>
              <a:t/>
            </a:r>
            <a:br>
              <a:rPr lang="cs-CZ" sz="3600" dirty="0"/>
            </a:br>
            <a:r>
              <a:rPr lang="cs-CZ" sz="9600" dirty="0"/>
              <a:t>Znám křišťálovou studánku,</a:t>
            </a:r>
            <a:br>
              <a:rPr lang="cs-CZ" sz="9600" dirty="0"/>
            </a:br>
            <a:r>
              <a:rPr lang="cs-CZ" sz="9600" dirty="0"/>
              <a:t>kde nejhlubší je les,</a:t>
            </a:r>
            <a:br>
              <a:rPr lang="cs-CZ" sz="9600" dirty="0"/>
            </a:br>
            <a:r>
              <a:rPr lang="cs-CZ" sz="9600" dirty="0"/>
              <a:t>tam roste tmavé kapradí</a:t>
            </a:r>
            <a:br>
              <a:rPr lang="cs-CZ" sz="9600" dirty="0"/>
            </a:br>
            <a:r>
              <a:rPr lang="cs-CZ" sz="9600" dirty="0"/>
              <a:t>a vůkol rudý vřes.</a:t>
            </a:r>
            <a:br>
              <a:rPr lang="cs-CZ" sz="9600" dirty="0"/>
            </a:br>
            <a:r>
              <a:rPr lang="cs-CZ" sz="9600" dirty="0"/>
              <a:t/>
            </a:r>
            <a:br>
              <a:rPr lang="cs-CZ" sz="9600" dirty="0"/>
            </a:br>
            <a:r>
              <a:rPr lang="cs-CZ" sz="9600" dirty="0"/>
              <a:t>Tam ptáci, laně chodí pít</a:t>
            </a:r>
            <a:br>
              <a:rPr lang="cs-CZ" sz="9600" dirty="0"/>
            </a:br>
            <a:r>
              <a:rPr lang="cs-CZ" sz="9600" dirty="0"/>
              <a:t>pod javorový kmen,</a:t>
            </a:r>
            <a:br>
              <a:rPr lang="cs-CZ" sz="9600" dirty="0"/>
            </a:br>
            <a:r>
              <a:rPr lang="cs-CZ" sz="9600" dirty="0"/>
              <a:t>ti ptáci za dne bílého,</a:t>
            </a:r>
            <a:br>
              <a:rPr lang="cs-CZ" sz="9600" dirty="0"/>
            </a:br>
            <a:r>
              <a:rPr lang="cs-CZ" sz="9600" dirty="0"/>
              <a:t>ty laně v noci jen.</a:t>
            </a:r>
            <a:br>
              <a:rPr lang="cs-CZ" sz="9600" dirty="0"/>
            </a:br>
            <a:r>
              <a:rPr lang="cs-CZ" sz="9600" dirty="0"/>
              <a:t/>
            </a:r>
            <a:br>
              <a:rPr lang="cs-CZ" sz="9600" dirty="0"/>
            </a:br>
            <a:endParaRPr lang="cs-CZ" sz="9600" dirty="0"/>
          </a:p>
        </p:txBody>
      </p:sp>
      <p:pic>
        <p:nvPicPr>
          <p:cNvPr id="2051" name="Picture 3" descr="C:\Users\Dana\AppData\Local\Microsoft\Windows\Temporary Internet Files\Content.IE5\W9X11EZY\MP9004011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2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Přiřaď správně rýmy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en </a:t>
            </a:r>
          </a:p>
          <a:p>
            <a:r>
              <a:rPr lang="cs-CZ" dirty="0" smtClean="0"/>
              <a:t>hvězd</a:t>
            </a:r>
          </a:p>
          <a:p>
            <a:r>
              <a:rPr lang="cs-CZ" dirty="0" smtClean="0"/>
              <a:t>vřes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est</a:t>
            </a:r>
          </a:p>
          <a:p>
            <a:r>
              <a:rPr lang="cs-CZ" dirty="0"/>
              <a:t>l</a:t>
            </a:r>
            <a:r>
              <a:rPr lang="cs-CZ" dirty="0" smtClean="0"/>
              <a:t>es</a:t>
            </a:r>
          </a:p>
          <a:p>
            <a:r>
              <a:rPr lang="cs-CZ" dirty="0" smtClean="0"/>
              <a:t>kmen</a:t>
            </a:r>
            <a:endParaRPr lang="cs-CZ" dirty="0"/>
          </a:p>
        </p:txBody>
      </p:sp>
      <p:pic>
        <p:nvPicPr>
          <p:cNvPr id="3076" name="Picture 4" descr="C:\Users\Dana\AppData\Local\Microsoft\Windows\Temporary Internet Files\Content.IE5\NHMO8SPK\MP9003996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428999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01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 Najdi synonyma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průzračná</a:t>
            </a:r>
          </a:p>
          <a:p>
            <a:r>
              <a:rPr lang="cs-CZ" dirty="0" smtClean="0"/>
              <a:t>okolo</a:t>
            </a:r>
          </a:p>
          <a:p>
            <a:r>
              <a:rPr lang="cs-CZ" dirty="0"/>
              <a:t>t</a:t>
            </a:r>
            <a:r>
              <a:rPr lang="cs-CZ" dirty="0" smtClean="0"/>
              <a:t>mavě červený</a:t>
            </a:r>
          </a:p>
          <a:p>
            <a:r>
              <a:rPr lang="cs-CZ" dirty="0"/>
              <a:t>s</a:t>
            </a:r>
            <a:r>
              <a:rPr lang="cs-CZ" dirty="0" smtClean="0"/>
              <a:t>trom</a:t>
            </a:r>
          </a:p>
          <a:p>
            <a:r>
              <a:rPr lang="cs-CZ" dirty="0"/>
              <a:t>d</a:t>
            </a:r>
            <a:r>
              <a:rPr lang="cs-CZ" dirty="0" smtClean="0"/>
              <a:t>okola</a:t>
            </a:r>
          </a:p>
          <a:p>
            <a:r>
              <a:rPr lang="cs-CZ" dirty="0" smtClean="0"/>
              <a:t>nebe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řišťálová</a:t>
            </a:r>
          </a:p>
          <a:p>
            <a:r>
              <a:rPr lang="cs-CZ" dirty="0" smtClean="0"/>
              <a:t>vůkol</a:t>
            </a:r>
          </a:p>
          <a:p>
            <a:r>
              <a:rPr lang="cs-CZ" dirty="0"/>
              <a:t>r</a:t>
            </a:r>
            <a:r>
              <a:rPr lang="cs-CZ" dirty="0" smtClean="0"/>
              <a:t>udý</a:t>
            </a:r>
          </a:p>
          <a:p>
            <a:r>
              <a:rPr lang="cs-CZ" dirty="0"/>
              <a:t>k</a:t>
            </a:r>
            <a:r>
              <a:rPr lang="cs-CZ" dirty="0" smtClean="0"/>
              <a:t>men</a:t>
            </a:r>
          </a:p>
          <a:p>
            <a:r>
              <a:rPr lang="cs-CZ" dirty="0"/>
              <a:t>k</a:t>
            </a:r>
            <a:r>
              <a:rPr lang="cs-CZ" dirty="0" smtClean="0"/>
              <a:t>olem</a:t>
            </a:r>
          </a:p>
          <a:p>
            <a:r>
              <a:rPr lang="cs-CZ" dirty="0" smtClean="0"/>
              <a:t>nebesa</a:t>
            </a:r>
          </a:p>
          <a:p>
            <a:endParaRPr lang="cs-CZ" dirty="0"/>
          </a:p>
        </p:txBody>
      </p:sp>
      <p:pic>
        <p:nvPicPr>
          <p:cNvPr id="4099" name="Picture 3" descr="C:\Users\Dana\AppData\Local\Microsoft\Windows\Temporary Internet Files\Content.IE5\NHMO8SPK\MP9004421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17060"/>
            <a:ext cx="2483768" cy="165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43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Odpověz na 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básník dobře zná?</a:t>
            </a:r>
          </a:p>
          <a:p>
            <a:r>
              <a:rPr lang="cs-CZ" dirty="0" smtClean="0"/>
              <a:t>Co roste u studánky?</a:t>
            </a:r>
          </a:p>
          <a:p>
            <a:r>
              <a:rPr lang="cs-CZ" dirty="0" smtClean="0"/>
              <a:t>Kdo pije ze studánky?</a:t>
            </a:r>
          </a:p>
          <a:p>
            <a:r>
              <a:rPr lang="cs-CZ" dirty="0" smtClean="0"/>
              <a:t>Kdy pijí lesní obyvatelé ze studánky?</a:t>
            </a:r>
          </a:p>
          <a:p>
            <a:r>
              <a:rPr lang="cs-CZ" dirty="0" smtClean="0"/>
              <a:t>Co dělá les v noci?</a:t>
            </a:r>
          </a:p>
          <a:p>
            <a:r>
              <a:rPr lang="cs-CZ" dirty="0" smtClean="0"/>
              <a:t>Co má společného nebe a studánka?</a:t>
            </a:r>
          </a:p>
          <a:p>
            <a:endParaRPr lang="cs-CZ" dirty="0"/>
          </a:p>
        </p:txBody>
      </p:sp>
      <p:pic>
        <p:nvPicPr>
          <p:cNvPr id="7172" name="Picture 4" descr="C:\Users\Dana\AppData\Local\Microsoft\Windows\Temporary Internet Files\Content.IE5\W9X11EZY\MP9004423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705" y="4437112"/>
            <a:ext cx="1547828" cy="220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9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Office.com</a:t>
            </a:r>
          </a:p>
          <a:p>
            <a:r>
              <a:rPr lang="cs-CZ" dirty="0"/>
              <a:t>http</a:t>
            </a:r>
            <a:r>
              <a:rPr lang="cs-CZ" dirty="0" smtClean="0"/>
              <a:t>://cs.wikisource.org/wiki/</a:t>
            </a:r>
            <a:r>
              <a:rPr lang="cs-CZ" dirty="0" err="1" smtClean="0"/>
              <a:t>Křišťálová_studánka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748</TotalTime>
  <Words>186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Josef Václav Sládek – Kříšťálová studánka</vt:lpstr>
      <vt:lpstr>1. Přečti si báseň</vt:lpstr>
      <vt:lpstr>2. Přiřaď správně rýmy</vt:lpstr>
      <vt:lpstr> Najdi synonyma</vt:lpstr>
      <vt:lpstr>5. Odpověz na otázky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65</cp:revision>
  <dcterms:created xsi:type="dcterms:W3CDTF">2013-10-27T16:59:26Z</dcterms:created>
  <dcterms:modified xsi:type="dcterms:W3CDTF">2014-07-25T11:59:20Z</dcterms:modified>
</cp:coreProperties>
</file>