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60" r:id="rId4"/>
    <p:sldId id="279" r:id="rId5"/>
    <p:sldId id="277" r:id="rId6"/>
    <p:sldId id="280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35" autoAdjust="0"/>
    <p:restoredTop sz="94671" autoAdjust="0"/>
  </p:normalViewPr>
  <p:slideViewPr>
    <p:cSldViewPr>
      <p:cViewPr>
        <p:scale>
          <a:sx n="75" d="100"/>
          <a:sy n="75" d="100"/>
        </p:scale>
        <p:origin x="-112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4943418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_2_28_ČJ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rým, synonyma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Josef Václav Sládek – Nohy</a:t>
            </a:r>
            <a:endParaRPr lang="cs-CZ" sz="7200" dirty="0"/>
          </a:p>
        </p:txBody>
      </p:sp>
      <p:pic>
        <p:nvPicPr>
          <p:cNvPr id="1029" name="Picture 5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286" y="4836398"/>
            <a:ext cx="2533461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NHMO8SPK\MC900346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1109167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W9X11EZY\MC9000363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354226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Q9VPJA14\MC900196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804" y="5229455"/>
            <a:ext cx="1840687" cy="115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W9X11EZY\MP9003028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0648"/>
            <a:ext cx="1679704" cy="235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2200"/>
            <a:ext cx="8229600" cy="1600200"/>
          </a:xfrm>
        </p:spPr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4041648" cy="45262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9600" dirty="0"/>
              <a:t>Na jedné noze husa stává</a:t>
            </a:r>
            <a:br>
              <a:rPr lang="cs-CZ" sz="9600" dirty="0"/>
            </a:br>
            <a:r>
              <a:rPr lang="cs-CZ" sz="9600" dirty="0"/>
              <a:t>a čtyřmi krávy jdou,</a:t>
            </a:r>
            <a:br>
              <a:rPr lang="cs-CZ" sz="9600" dirty="0"/>
            </a:br>
            <a:r>
              <a:rPr lang="cs-CZ" sz="9600" dirty="0"/>
              <a:t>pes hravě o třech pobíhává</a:t>
            </a:r>
            <a:br>
              <a:rPr lang="cs-CZ" sz="9600" dirty="0"/>
            </a:br>
            <a:r>
              <a:rPr lang="cs-CZ" sz="9600" dirty="0"/>
              <a:t>a člověk dost má dvou.</a:t>
            </a:r>
            <a:br>
              <a:rPr lang="cs-CZ" sz="9600" dirty="0"/>
            </a:br>
            <a:r>
              <a:rPr lang="cs-CZ" sz="9600" dirty="0"/>
              <a:t/>
            </a:r>
            <a:br>
              <a:rPr lang="cs-CZ" sz="9600" dirty="0"/>
            </a:br>
            <a:r>
              <a:rPr lang="cs-CZ" sz="9600" dirty="0"/>
              <a:t>A ryba nohy nemá žádné</a:t>
            </a:r>
            <a:br>
              <a:rPr lang="cs-CZ" sz="9600" dirty="0"/>
            </a:br>
            <a:r>
              <a:rPr lang="cs-CZ" sz="9600" dirty="0"/>
              <a:t>a brouk má nožek šest; —</a:t>
            </a:r>
            <a:br>
              <a:rPr lang="cs-CZ" sz="9600" dirty="0"/>
            </a:br>
            <a:r>
              <a:rPr lang="cs-CZ" sz="9600" dirty="0"/>
              <a:t>a každý z nás tak někdy padne;</a:t>
            </a:r>
            <a:br>
              <a:rPr lang="cs-CZ" sz="9600" dirty="0"/>
            </a:br>
            <a:r>
              <a:rPr lang="cs-CZ" sz="9600" dirty="0"/>
              <a:t>však zase vstát, — je čest!</a:t>
            </a:r>
          </a:p>
        </p:txBody>
      </p:sp>
      <p:pic>
        <p:nvPicPr>
          <p:cNvPr id="2052" name="Picture 4" descr="C:\Users\Dana\AppData\Local\Microsoft\Windows\Temporary Internet Files\Content.IE5\NB2IHT69\MC9004487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36912"/>
            <a:ext cx="4067436" cy="271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Přiřaď správně rýmy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padne</a:t>
            </a:r>
          </a:p>
          <a:p>
            <a:r>
              <a:rPr lang="cs-CZ" dirty="0"/>
              <a:t>j</a:t>
            </a:r>
            <a:r>
              <a:rPr lang="cs-CZ" dirty="0" smtClean="0"/>
              <a:t>dou</a:t>
            </a:r>
          </a:p>
          <a:p>
            <a:r>
              <a:rPr lang="cs-CZ" dirty="0" smtClean="0"/>
              <a:t>čest</a:t>
            </a:r>
          </a:p>
          <a:p>
            <a:r>
              <a:rPr lang="cs-CZ" dirty="0" smtClean="0"/>
              <a:t>stává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vou</a:t>
            </a:r>
          </a:p>
          <a:p>
            <a:r>
              <a:rPr lang="cs-CZ" dirty="0"/>
              <a:t>p</a:t>
            </a:r>
            <a:r>
              <a:rPr lang="cs-CZ" dirty="0" smtClean="0"/>
              <a:t>obíhává</a:t>
            </a:r>
          </a:p>
          <a:p>
            <a:r>
              <a:rPr lang="cs-CZ" dirty="0"/>
              <a:t>ž</a:t>
            </a:r>
            <a:r>
              <a:rPr lang="cs-CZ" dirty="0" smtClean="0"/>
              <a:t>ádné</a:t>
            </a:r>
          </a:p>
          <a:p>
            <a:r>
              <a:rPr lang="cs-CZ" dirty="0" smtClean="0"/>
              <a:t>šest</a:t>
            </a:r>
            <a:endParaRPr lang="cs-CZ" dirty="0"/>
          </a:p>
        </p:txBody>
      </p:sp>
      <p:pic>
        <p:nvPicPr>
          <p:cNvPr id="3077" name="Picture 5" descr="C:\Users\Dana\AppData\Local\Microsoft\Windows\Temporary Internet Files\Content.IE5\NHMO8SPK\MP9004225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89040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01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 3. Najdi synonyma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l</a:t>
            </a:r>
            <a:r>
              <a:rPr lang="cs-CZ" dirty="0" smtClean="0"/>
              <a:t>ehce, snadno</a:t>
            </a:r>
          </a:p>
          <a:p>
            <a:r>
              <a:rPr lang="cs-CZ" smtClean="0"/>
              <a:t>zůstane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tíká</a:t>
            </a:r>
          </a:p>
          <a:p>
            <a:r>
              <a:rPr lang="cs-CZ" dirty="0"/>
              <a:t>a</a:t>
            </a:r>
            <a:r>
              <a:rPr lang="cs-CZ" dirty="0" smtClean="0"/>
              <a:t>korát, dostatečně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ravě</a:t>
            </a:r>
          </a:p>
          <a:p>
            <a:r>
              <a:rPr lang="cs-CZ" dirty="0"/>
              <a:t>s</a:t>
            </a:r>
            <a:r>
              <a:rPr lang="cs-CZ" dirty="0" smtClean="0"/>
              <a:t>tává</a:t>
            </a:r>
          </a:p>
          <a:p>
            <a:r>
              <a:rPr lang="cs-CZ" dirty="0"/>
              <a:t>p</a:t>
            </a:r>
            <a:r>
              <a:rPr lang="cs-CZ" dirty="0" smtClean="0"/>
              <a:t>obíhává</a:t>
            </a:r>
          </a:p>
          <a:p>
            <a:r>
              <a:rPr lang="cs-CZ" dirty="0" smtClean="0"/>
              <a:t>dost</a:t>
            </a:r>
            <a:endParaRPr lang="cs-CZ" dirty="0"/>
          </a:p>
        </p:txBody>
      </p:sp>
      <p:pic>
        <p:nvPicPr>
          <p:cNvPr id="4100" name="Picture 4" descr="C:\Users\Dana\AppData\Local\Microsoft\Windows\Temporary Internet Files\Content.IE5\W9X11EZY\MP900422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933056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</a:t>
            </a:r>
            <a:r>
              <a:rPr lang="cs-CZ" sz="4400" dirty="0" smtClean="0"/>
              <a:t>Vyber správnou odpověď z nabídky: 0, 1, 2, 3, 4, 5, 6 noh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Pes v básni používá …………….</a:t>
            </a:r>
          </a:p>
          <a:p>
            <a:r>
              <a:rPr lang="cs-CZ" dirty="0" smtClean="0"/>
              <a:t>2. Husa v básni používá …………..</a:t>
            </a:r>
          </a:p>
          <a:p>
            <a:r>
              <a:rPr lang="cs-CZ" dirty="0" smtClean="0"/>
              <a:t>3. Ryba v básni používá…………..</a:t>
            </a:r>
          </a:p>
          <a:p>
            <a:r>
              <a:rPr lang="cs-CZ" dirty="0" smtClean="0"/>
              <a:t>4. Brouk v básni používá…………..</a:t>
            </a:r>
          </a:p>
          <a:p>
            <a:r>
              <a:rPr lang="cs-CZ" dirty="0" smtClean="0"/>
              <a:t>5. Kráva v básni používá…………..</a:t>
            </a:r>
          </a:p>
          <a:p>
            <a:r>
              <a:rPr lang="cs-CZ" dirty="0" smtClean="0"/>
              <a:t>6. Člověk v básni používá…………nebo…………..</a:t>
            </a:r>
          </a:p>
          <a:p>
            <a:r>
              <a:rPr lang="cs-CZ" dirty="0" smtClean="0"/>
              <a:t>7. Jaký počet nohou není v básni zmíněn?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</a:t>
            </a:r>
            <a:r>
              <a:rPr lang="cs-CZ" dirty="0" smtClean="0"/>
              <a:t>://cs.wikisource.org/wiki/Nohy</a:t>
            </a:r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780</TotalTime>
  <Words>221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– Nohy</vt:lpstr>
      <vt:lpstr>1. Přečti si báseň</vt:lpstr>
      <vt:lpstr>2. Přiřaď správně rýmy</vt:lpstr>
      <vt:lpstr> 3. Najdi synonyma</vt:lpstr>
      <vt:lpstr>4. Vyber správnou odpověď z nabídky: 0, 1, 2, 3, 4, 5, 6 noh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69</cp:revision>
  <dcterms:created xsi:type="dcterms:W3CDTF">2013-10-27T16:59:26Z</dcterms:created>
  <dcterms:modified xsi:type="dcterms:W3CDTF">2014-07-25T12:00:14Z</dcterms:modified>
</cp:coreProperties>
</file>