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70" r:id="rId2"/>
    <p:sldId id="265" r:id="rId3"/>
    <p:sldId id="260" r:id="rId4"/>
    <p:sldId id="279" r:id="rId5"/>
    <p:sldId id="280" r:id="rId6"/>
    <p:sldId id="281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35" autoAdjust="0"/>
    <p:restoredTop sz="94671" autoAdjust="0"/>
  </p:normalViewPr>
  <p:slideViewPr>
    <p:cSldViewPr>
      <p:cViewPr varScale="1">
        <p:scale>
          <a:sx n="74" d="100"/>
          <a:sy n="74" d="100"/>
        </p:scale>
        <p:origin x="-50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5D2407-7E67-470A-849A-027B44F23BC3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E8DAC-7A1A-4EEE-AF60-3164387F5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18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9860321"/>
              </p:ext>
            </p:extLst>
          </p:nvPr>
        </p:nvGraphicFramePr>
        <p:xfrm>
          <a:off x="251521" y="1916835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Pohádka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_2_29_ČJ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1. 6. 2014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synonyma, tvoření otázek 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24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/>
              <a:t>Josef Václav Sládek – Pohádka</a:t>
            </a:r>
            <a:endParaRPr lang="cs-CZ" sz="7200" dirty="0"/>
          </a:p>
        </p:txBody>
      </p:sp>
      <p:pic>
        <p:nvPicPr>
          <p:cNvPr id="3" name="Picture 5" descr="C:\Users\Dana\AppData\Local\Microsoft\Windows\Temporary Internet Files\Content.IE5\NB2IHT69\MP900433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08926"/>
            <a:ext cx="1448192" cy="2216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1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2200"/>
            <a:ext cx="8229600" cy="1600200"/>
          </a:xfrm>
        </p:spPr>
        <p:txBody>
          <a:bodyPr/>
          <a:lstStyle/>
          <a:p>
            <a:r>
              <a:rPr lang="cs-CZ" dirty="0" smtClean="0"/>
              <a:t>1. Přečti si báseň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>
          <a:xfrm>
            <a:off x="4716016" y="1628800"/>
            <a:ext cx="4038600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dirty="0"/>
              <a:t>„A jak by se jí byla utopila?“</a:t>
            </a:r>
            <a:br>
              <a:rPr lang="cs-CZ" sz="1800" dirty="0"/>
            </a:br>
            <a:r>
              <a:rPr lang="cs-CZ" sz="1800" dirty="0"/>
              <a:t>— „Chtěla tam zobnout </a:t>
            </a:r>
            <a:r>
              <a:rPr lang="cs-CZ" sz="1800" dirty="0" err="1"/>
              <a:t>hvězdku</a:t>
            </a:r>
            <a:r>
              <a:rPr lang="cs-CZ" sz="1800" dirty="0"/>
              <a:t> spadlou z nebe.“</a:t>
            </a:r>
            <a:br>
              <a:rPr lang="cs-CZ" sz="1800" dirty="0"/>
            </a:br>
            <a:r>
              <a:rPr lang="cs-CZ" sz="1800" dirty="0"/>
              <a:t>„Zdaž, matičko, tu hvězdu vylovila?“</a:t>
            </a:r>
            <a:br>
              <a:rPr lang="cs-CZ" sz="1800" dirty="0"/>
            </a:br>
            <a:r>
              <a:rPr lang="cs-CZ" sz="1800" dirty="0"/>
              <a:t>— „To nevím, dítě, — ale když zas k líci</a:t>
            </a:r>
            <a:br>
              <a:rPr lang="cs-CZ" sz="1800" dirty="0"/>
            </a:br>
            <a:r>
              <a:rPr lang="cs-CZ" sz="1800" dirty="0"/>
              <a:t>ta víla tiskla bílou holubici,</a:t>
            </a:r>
            <a:br>
              <a:rPr lang="cs-CZ" sz="1800" dirty="0"/>
            </a:br>
            <a:r>
              <a:rPr lang="cs-CZ" sz="1800" dirty="0"/>
              <a:t>tu zlíbala ji, jako teď já tebe!“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39552" y="1628800"/>
            <a:ext cx="3969640" cy="4310256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/>
              <a:t>„</a:t>
            </a:r>
            <a:r>
              <a:rPr lang="cs-CZ" sz="1800" dirty="0"/>
              <a:t>Proč, matičko, se </a:t>
            </a:r>
            <a:r>
              <a:rPr lang="cs-CZ" sz="1800" dirty="0" err="1"/>
              <a:t>chví</a:t>
            </a:r>
            <a:r>
              <a:rPr lang="cs-CZ" sz="1800" dirty="0"/>
              <a:t> ta bříza bílá?“</a:t>
            </a:r>
            <a:br>
              <a:rPr lang="cs-CZ" sz="1800" dirty="0"/>
            </a:br>
            <a:r>
              <a:rPr lang="cs-CZ" sz="1800" dirty="0"/>
              <a:t>— „Poslouchá, co si ptáci povídají.“</a:t>
            </a:r>
            <a:br>
              <a:rPr lang="cs-CZ" sz="1800" dirty="0"/>
            </a:br>
            <a:r>
              <a:rPr lang="cs-CZ" sz="1800" dirty="0"/>
              <a:t>„Co matko si ti ptáci povídají?“</a:t>
            </a:r>
            <a:br>
              <a:rPr lang="cs-CZ" sz="1800" dirty="0"/>
            </a:br>
            <a:r>
              <a:rPr lang="cs-CZ" sz="1800" dirty="0"/>
              <a:t>— „Jak pod večer je víla postrašila.“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„A jak ta víla ptáky postrašila?“</a:t>
            </a:r>
            <a:br>
              <a:rPr lang="cs-CZ" sz="1800" dirty="0"/>
            </a:br>
            <a:r>
              <a:rPr lang="cs-CZ" sz="1800" dirty="0"/>
              <a:t>— „Honila bílou holubičku v háji.“</a:t>
            </a:r>
            <a:br>
              <a:rPr lang="cs-CZ" sz="1800" dirty="0"/>
            </a:br>
            <a:r>
              <a:rPr lang="cs-CZ" sz="1800" dirty="0"/>
              <a:t>„Proč honila tu holubičku v háji?“</a:t>
            </a:r>
            <a:br>
              <a:rPr lang="cs-CZ" sz="1800" dirty="0"/>
            </a:br>
            <a:r>
              <a:rPr lang="cs-CZ" sz="1800" dirty="0"/>
              <a:t>— „Byla by se jí v tůni utopila.“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  <p:pic>
        <p:nvPicPr>
          <p:cNvPr id="2050" name="Picture 2" descr="C:\Users\Dana\AppData\Local\Microsoft\Windows\Temporary Internet Files\Content.IE5\Q9VPJA14\MP9004074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302" y="4437112"/>
            <a:ext cx="2843132" cy="1894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33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Přiřaď synonyma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hvěje</a:t>
            </a:r>
          </a:p>
          <a:p>
            <a:r>
              <a:rPr lang="cs-CZ" dirty="0"/>
              <a:t>h</a:t>
            </a:r>
            <a:r>
              <a:rPr lang="cs-CZ" dirty="0" smtClean="0"/>
              <a:t>olubička</a:t>
            </a:r>
          </a:p>
          <a:p>
            <a:r>
              <a:rPr lang="cs-CZ" dirty="0"/>
              <a:t>c</a:t>
            </a:r>
            <a:r>
              <a:rPr lang="cs-CZ" dirty="0" smtClean="0"/>
              <a:t>hytala</a:t>
            </a:r>
          </a:p>
          <a:p>
            <a:r>
              <a:rPr lang="cs-CZ" dirty="0"/>
              <a:t>m</a:t>
            </a:r>
            <a:r>
              <a:rPr lang="cs-CZ" dirty="0" smtClean="0"/>
              <a:t>atka</a:t>
            </a:r>
          </a:p>
          <a:p>
            <a:r>
              <a:rPr lang="cs-CZ" dirty="0"/>
              <a:t>h</a:t>
            </a:r>
            <a:r>
              <a:rPr lang="cs-CZ" dirty="0" smtClean="0"/>
              <a:t>oloubátka</a:t>
            </a:r>
          </a:p>
          <a:p>
            <a:r>
              <a:rPr lang="cs-CZ" dirty="0"/>
              <a:t>d</a:t>
            </a:r>
            <a:r>
              <a:rPr lang="cs-CZ" dirty="0" smtClean="0"/>
              <a:t>ítě</a:t>
            </a:r>
          </a:p>
          <a:p>
            <a:r>
              <a:rPr lang="cs-CZ" dirty="0" smtClean="0"/>
              <a:t>hvězda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atička</a:t>
            </a:r>
          </a:p>
          <a:p>
            <a:r>
              <a:rPr lang="cs-CZ" dirty="0"/>
              <a:t>d</a:t>
            </a:r>
            <a:r>
              <a:rPr lang="cs-CZ" dirty="0" smtClean="0"/>
              <a:t>ěťátko</a:t>
            </a:r>
          </a:p>
          <a:p>
            <a:r>
              <a:rPr lang="cs-CZ" dirty="0" err="1"/>
              <a:t>c</a:t>
            </a:r>
            <a:r>
              <a:rPr lang="cs-CZ" dirty="0" err="1" smtClean="0"/>
              <a:t>hví</a:t>
            </a:r>
            <a:endParaRPr lang="cs-CZ" dirty="0" smtClean="0"/>
          </a:p>
          <a:p>
            <a:r>
              <a:rPr lang="cs-CZ" dirty="0" smtClean="0"/>
              <a:t>povídají</a:t>
            </a:r>
          </a:p>
          <a:p>
            <a:r>
              <a:rPr lang="cs-CZ" dirty="0" err="1" smtClean="0"/>
              <a:t>hvězdka</a:t>
            </a:r>
            <a:endParaRPr lang="cs-CZ" dirty="0" smtClean="0"/>
          </a:p>
          <a:p>
            <a:r>
              <a:rPr lang="cs-CZ" dirty="0" smtClean="0"/>
              <a:t>honila</a:t>
            </a:r>
          </a:p>
          <a:p>
            <a:r>
              <a:rPr lang="cs-CZ" dirty="0" smtClean="0"/>
              <a:t>holubice</a:t>
            </a:r>
          </a:p>
          <a:p>
            <a:endParaRPr lang="cs-CZ" dirty="0" smtClean="0"/>
          </a:p>
        </p:txBody>
      </p:sp>
      <p:pic>
        <p:nvPicPr>
          <p:cNvPr id="3074" name="Picture 2" descr="C:\Users\Dana\AppData\Local\Microsoft\Windows\Temporary Internet Files\Content.IE5\W9X11EZY\MP9004312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725144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01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sz="4400" dirty="0" smtClean="0"/>
              <a:t>Odpověz na otázky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Proč se </a:t>
            </a:r>
            <a:r>
              <a:rPr lang="cs-CZ" dirty="0" err="1" smtClean="0"/>
              <a:t>chví</a:t>
            </a:r>
            <a:r>
              <a:rPr lang="cs-CZ" dirty="0" smtClean="0"/>
              <a:t> ta bříza bílá?</a:t>
            </a:r>
          </a:p>
          <a:p>
            <a:r>
              <a:rPr lang="cs-CZ" dirty="0" smtClean="0"/>
              <a:t>2. Co si ti ptáci povídají?</a:t>
            </a:r>
          </a:p>
          <a:p>
            <a:r>
              <a:rPr lang="cs-CZ" dirty="0" smtClean="0"/>
              <a:t>3. A jak ta víla ptáky postrašila?</a:t>
            </a:r>
          </a:p>
          <a:p>
            <a:r>
              <a:rPr lang="cs-CZ" dirty="0" smtClean="0"/>
              <a:t>4. Proč honila tu holubičku v háji?</a:t>
            </a:r>
          </a:p>
          <a:p>
            <a:r>
              <a:rPr lang="cs-CZ" dirty="0" smtClean="0"/>
              <a:t>5. A jak by se jí byla utopila?</a:t>
            </a:r>
          </a:p>
          <a:p>
            <a:r>
              <a:rPr lang="cs-CZ" dirty="0" smtClean="0"/>
              <a:t>6. Zdaž tu hvězdu vylovila?</a:t>
            </a:r>
          </a:p>
          <a:p>
            <a:r>
              <a:rPr lang="cs-CZ" dirty="0" smtClean="0"/>
              <a:t>7. Jak končí pohádka?</a:t>
            </a:r>
          </a:p>
          <a:p>
            <a:r>
              <a:rPr lang="cs-CZ" dirty="0" smtClean="0"/>
              <a:t>8. Jak končí rozhovor matičky s dítětem?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Dana\AppData\Local\Microsoft\Windows\Temporary Internet Files\Content.IE5\NHMO8SPK\MC9000981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420888"/>
            <a:ext cx="1776679" cy="17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9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Vytvoř otázky na stejná tázací slova jako dítě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</a:t>
            </a:r>
          </a:p>
          <a:p>
            <a:r>
              <a:rPr lang="cs-CZ" dirty="0" smtClean="0"/>
              <a:t>Co</a:t>
            </a:r>
          </a:p>
          <a:p>
            <a:r>
              <a:rPr lang="cs-CZ" dirty="0" smtClean="0"/>
              <a:t>Jak</a:t>
            </a:r>
          </a:p>
          <a:p>
            <a:r>
              <a:rPr lang="cs-CZ" dirty="0" smtClean="0"/>
              <a:t>Zdaž</a:t>
            </a:r>
            <a:endParaRPr lang="cs-CZ" dirty="0"/>
          </a:p>
        </p:txBody>
      </p:sp>
      <p:pic>
        <p:nvPicPr>
          <p:cNvPr id="1026" name="Picture 2" descr="C:\Users\Dana\AppData\Local\Microsoft\Windows\Temporary Internet Files\Content.IE5\Q9VPJA14\MP900399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20888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771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webu Office.com</a:t>
            </a:r>
          </a:p>
          <a:p>
            <a:r>
              <a:rPr lang="cs-CZ" dirty="0"/>
              <a:t>http://</a:t>
            </a:r>
            <a:r>
              <a:rPr lang="cs-CZ" dirty="0" smtClean="0"/>
              <a:t>cs.wikisource.org/wiki/</a:t>
            </a:r>
            <a:r>
              <a:rPr lang="cs-CZ" dirty="0" err="1" smtClean="0"/>
              <a:t>Na_prahu_ráje</a:t>
            </a:r>
            <a:r>
              <a:rPr lang="cs-CZ" dirty="0" smtClean="0"/>
              <a:t>/Pohádka</a:t>
            </a:r>
          </a:p>
        </p:txBody>
      </p:sp>
    </p:spTree>
    <p:extLst>
      <p:ext uri="{BB962C8B-B14F-4D97-AF65-F5344CB8AC3E}">
        <p14:creationId xmlns:p14="http://schemas.microsoft.com/office/powerpoint/2010/main" val="22221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843</TotalTime>
  <Words>235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Josef Václav Sládek – Pohádka</vt:lpstr>
      <vt:lpstr>1. Přečti si báseň</vt:lpstr>
      <vt:lpstr>2. Přiřaď synonyma</vt:lpstr>
      <vt:lpstr>3. Odpověz na otázky</vt:lpstr>
      <vt:lpstr>4. Vytvoř otázky na stejná tázací slova jako dítě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</dc:title>
  <dc:creator>Dana</dc:creator>
  <cp:lastModifiedBy>Dana</cp:lastModifiedBy>
  <cp:revision>75</cp:revision>
  <dcterms:created xsi:type="dcterms:W3CDTF">2013-10-27T16:59:26Z</dcterms:created>
  <dcterms:modified xsi:type="dcterms:W3CDTF">2014-07-25T12:04:22Z</dcterms:modified>
</cp:coreProperties>
</file>