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70" r:id="rId2"/>
    <p:sldId id="265" r:id="rId3"/>
    <p:sldId id="260" r:id="rId4"/>
    <p:sldId id="279" r:id="rId5"/>
    <p:sldId id="280" r:id="rId6"/>
    <p:sldId id="281" r:id="rId7"/>
    <p:sldId id="25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35" autoAdjust="0"/>
    <p:restoredTop sz="94671" autoAdjust="0"/>
  </p:normalViewPr>
  <p:slideViewPr>
    <p:cSldViewPr>
      <p:cViewPr varScale="1">
        <p:scale>
          <a:sx n="74" d="100"/>
          <a:sy n="74" d="100"/>
        </p:scale>
        <p:origin x="-50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5D2407-7E67-470A-849A-027B44F23BC3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E8DAC-7A1A-4EEE-AF60-3164387F5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182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4263608"/>
              </p:ext>
            </p:extLst>
          </p:nvPr>
        </p:nvGraphicFramePr>
        <p:xfrm>
          <a:off x="251521" y="1916835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Dítě v české básni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_2_30_ČJ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1. 6. 2014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rým 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024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4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/>
              <a:t>Josef Václav Sládek – Růžičky</a:t>
            </a:r>
            <a:endParaRPr lang="cs-CZ" sz="7200" dirty="0"/>
          </a:p>
        </p:txBody>
      </p:sp>
      <p:pic>
        <p:nvPicPr>
          <p:cNvPr id="4" name="Picture 6" descr="C:\Users\Dana\AppData\Local\Microsoft\Windows\Temporary Internet Files\Content.IE5\NB2IHT69\MP90039963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87848"/>
            <a:ext cx="1792762" cy="22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11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2200"/>
            <a:ext cx="8229600" cy="1600200"/>
          </a:xfrm>
        </p:spPr>
        <p:txBody>
          <a:bodyPr/>
          <a:lstStyle/>
          <a:p>
            <a:r>
              <a:rPr lang="cs-CZ" dirty="0" smtClean="0"/>
              <a:t>1. Přečti si báseň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539552" y="1628800"/>
            <a:ext cx="3969640" cy="4310256"/>
          </a:xfrm>
        </p:spPr>
        <p:txBody>
          <a:bodyPr>
            <a:normAutofit/>
          </a:bodyPr>
          <a:lstStyle/>
          <a:p>
            <a:r>
              <a:rPr lang="cs-CZ" sz="1800" dirty="0"/>
              <a:t>Dvě růžičky červené</a:t>
            </a:r>
            <a:br>
              <a:rPr lang="cs-CZ" sz="1800" dirty="0"/>
            </a:br>
            <a:r>
              <a:rPr lang="cs-CZ" sz="1800" dirty="0"/>
              <a:t>kvetou podle sebe,</a:t>
            </a:r>
            <a:br>
              <a:rPr lang="cs-CZ" sz="1800" dirty="0"/>
            </a:br>
            <a:r>
              <a:rPr lang="cs-CZ" sz="1800" dirty="0"/>
              <a:t>nad nimi dva motýlky,</a:t>
            </a:r>
            <a:br>
              <a:rPr lang="cs-CZ" sz="1800" dirty="0"/>
            </a:br>
            <a:r>
              <a:rPr lang="cs-CZ" sz="1800" dirty="0"/>
              <a:t>modré jako nebe.</a:t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Kam se jeden obrátí,</a:t>
            </a:r>
            <a:br>
              <a:rPr lang="cs-CZ" sz="1800" dirty="0"/>
            </a:br>
            <a:r>
              <a:rPr lang="cs-CZ" sz="1800" dirty="0"/>
              <a:t>tam se druhý točí, —</a:t>
            </a:r>
            <a:br>
              <a:rPr lang="cs-CZ" sz="1800" dirty="0"/>
            </a:br>
            <a:r>
              <a:rPr lang="cs-CZ" sz="1800" dirty="0"/>
              <a:t>nejsou to dva motýlky,</a:t>
            </a:r>
            <a:br>
              <a:rPr lang="cs-CZ" sz="1800" dirty="0"/>
            </a:br>
            <a:r>
              <a:rPr lang="cs-CZ" sz="1800" dirty="0"/>
              <a:t>jsou dvě modré oči.</a:t>
            </a:r>
            <a:br>
              <a:rPr lang="cs-CZ" sz="1800" dirty="0"/>
            </a:b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Nejsou to dvě růžičky</a:t>
            </a:r>
            <a:br>
              <a:rPr lang="cs-CZ" sz="1800" dirty="0"/>
            </a:br>
            <a:r>
              <a:rPr lang="cs-CZ" sz="1800" dirty="0" err="1"/>
              <a:t>porozkvetlé</a:t>
            </a:r>
            <a:r>
              <a:rPr lang="cs-CZ" sz="1800" dirty="0"/>
              <a:t> v jaře,</a:t>
            </a:r>
            <a:br>
              <a:rPr lang="cs-CZ" sz="1800" dirty="0"/>
            </a:br>
            <a:r>
              <a:rPr lang="cs-CZ" sz="1800" dirty="0"/>
              <a:t>to našeho děťátka</a:t>
            </a:r>
            <a:br>
              <a:rPr lang="cs-CZ" sz="1800" dirty="0"/>
            </a:br>
            <a:r>
              <a:rPr lang="cs-CZ" sz="1800" dirty="0"/>
              <a:t>růžové jsou tváře.</a:t>
            </a:r>
          </a:p>
        </p:txBody>
      </p:sp>
      <p:pic>
        <p:nvPicPr>
          <p:cNvPr id="1026" name="Picture 2" descr="C:\Users\Dana\AppData\Local\Microsoft\Windows\Temporary Internet Files\Content.IE5\Q9VPJA14\MC900412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420888"/>
            <a:ext cx="2888055" cy="2628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33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Oprav pomocí slov z nabídky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va</a:t>
            </a:r>
          </a:p>
          <a:p>
            <a:r>
              <a:rPr lang="cs-CZ" dirty="0" smtClean="0"/>
              <a:t>růžové</a:t>
            </a:r>
          </a:p>
          <a:p>
            <a:r>
              <a:rPr lang="cs-CZ" dirty="0"/>
              <a:t>m</a:t>
            </a:r>
            <a:r>
              <a:rPr lang="cs-CZ" dirty="0" smtClean="0"/>
              <a:t>odré</a:t>
            </a:r>
          </a:p>
          <a:p>
            <a:r>
              <a:rPr lang="cs-CZ" dirty="0"/>
              <a:t>j</a:t>
            </a:r>
            <a:r>
              <a:rPr lang="cs-CZ" dirty="0" smtClean="0"/>
              <a:t>eden</a:t>
            </a:r>
          </a:p>
          <a:p>
            <a:r>
              <a:rPr lang="cs-CZ" dirty="0" smtClean="0"/>
              <a:t>druhý</a:t>
            </a:r>
          </a:p>
          <a:p>
            <a:r>
              <a:rPr lang="cs-CZ" dirty="0" smtClean="0"/>
              <a:t>dvě</a:t>
            </a:r>
          </a:p>
          <a:p>
            <a:r>
              <a:rPr lang="cs-CZ" dirty="0" smtClean="0"/>
              <a:t>červené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Tři </a:t>
            </a:r>
            <a:r>
              <a:rPr lang="cs-CZ" dirty="0"/>
              <a:t>růžičky </a:t>
            </a:r>
            <a:r>
              <a:rPr lang="cs-CZ" dirty="0" smtClean="0"/>
              <a:t>růžové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kvetou podle sebe,</a:t>
            </a:r>
            <a:br>
              <a:rPr lang="cs-CZ" dirty="0"/>
            </a:br>
            <a:r>
              <a:rPr lang="cs-CZ" dirty="0"/>
              <a:t>nad nimi </a:t>
            </a:r>
            <a:r>
              <a:rPr lang="cs-CZ" dirty="0" smtClean="0"/>
              <a:t>tři </a:t>
            </a:r>
            <a:r>
              <a:rPr lang="cs-CZ" dirty="0"/>
              <a:t>motýlky,</a:t>
            </a:r>
            <a:br>
              <a:rPr lang="cs-CZ" dirty="0"/>
            </a:br>
            <a:r>
              <a:rPr lang="cs-CZ" dirty="0" smtClean="0"/>
              <a:t>bílé </a:t>
            </a:r>
            <a:r>
              <a:rPr lang="cs-CZ" dirty="0"/>
              <a:t>jako nebe.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Kam se </a:t>
            </a:r>
            <a:r>
              <a:rPr lang="cs-CZ" dirty="0" smtClean="0"/>
              <a:t>první </a:t>
            </a:r>
            <a:r>
              <a:rPr lang="cs-CZ" dirty="0"/>
              <a:t>obrátí,</a:t>
            </a:r>
            <a:br>
              <a:rPr lang="cs-CZ" dirty="0"/>
            </a:br>
            <a:r>
              <a:rPr lang="cs-CZ" dirty="0"/>
              <a:t>tam se </a:t>
            </a:r>
            <a:r>
              <a:rPr lang="cs-CZ" dirty="0" smtClean="0"/>
              <a:t>další </a:t>
            </a:r>
            <a:r>
              <a:rPr lang="cs-CZ" dirty="0"/>
              <a:t>točí, —</a:t>
            </a:r>
            <a:br>
              <a:rPr lang="cs-CZ" dirty="0"/>
            </a:br>
            <a:r>
              <a:rPr lang="cs-CZ" dirty="0"/>
              <a:t>nejsou to </a:t>
            </a:r>
            <a:r>
              <a:rPr lang="cs-CZ" dirty="0" smtClean="0"/>
              <a:t>tři </a:t>
            </a:r>
            <a:r>
              <a:rPr lang="cs-CZ" dirty="0"/>
              <a:t>motýlky,</a:t>
            </a:r>
            <a:br>
              <a:rPr lang="cs-CZ" dirty="0"/>
            </a:br>
            <a:r>
              <a:rPr lang="cs-CZ" dirty="0"/>
              <a:t>jsou </a:t>
            </a:r>
            <a:r>
              <a:rPr lang="cs-CZ" dirty="0" smtClean="0"/>
              <a:t>obě </a:t>
            </a:r>
            <a:r>
              <a:rPr lang="cs-CZ" dirty="0"/>
              <a:t>modré oči.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Nejsou to </a:t>
            </a:r>
            <a:r>
              <a:rPr lang="cs-CZ" dirty="0" smtClean="0"/>
              <a:t>obě růžičky</a:t>
            </a:r>
            <a:r>
              <a:rPr lang="cs-CZ" dirty="0"/>
              <a:t/>
            </a:r>
            <a:br>
              <a:rPr lang="cs-CZ" dirty="0"/>
            </a:br>
            <a:r>
              <a:rPr lang="cs-CZ" dirty="0" err="1"/>
              <a:t>porozkvetlé</a:t>
            </a:r>
            <a:r>
              <a:rPr lang="cs-CZ" dirty="0"/>
              <a:t> v jaře,</a:t>
            </a:r>
            <a:br>
              <a:rPr lang="cs-CZ" dirty="0"/>
            </a:br>
            <a:r>
              <a:rPr lang="cs-CZ" dirty="0"/>
              <a:t>to našeho děťátka</a:t>
            </a:r>
            <a:br>
              <a:rPr lang="cs-CZ" dirty="0"/>
            </a:br>
            <a:r>
              <a:rPr lang="cs-CZ" dirty="0" smtClean="0"/>
              <a:t>červenavé </a:t>
            </a:r>
            <a:r>
              <a:rPr lang="cs-CZ" dirty="0"/>
              <a:t>jsou tváře.</a:t>
            </a:r>
          </a:p>
          <a:p>
            <a:endParaRPr lang="cs-CZ" dirty="0" smtClean="0"/>
          </a:p>
        </p:txBody>
      </p:sp>
      <p:pic>
        <p:nvPicPr>
          <p:cNvPr id="3076" name="Picture 4" descr="C:\Users\Dana\AppData\Local\Microsoft\Windows\Temporary Internet Files\Content.IE5\NHMO8SPK\MP9001851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827111"/>
            <a:ext cx="2649488" cy="1766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011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r>
              <a:rPr lang="cs-CZ" sz="4400" dirty="0" smtClean="0"/>
              <a:t>Odpověz na otázky</a:t>
            </a:r>
            <a:endParaRPr lang="cs-CZ" sz="4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 čemu básník přirovnává oči děťátka?</a:t>
            </a:r>
          </a:p>
          <a:p>
            <a:r>
              <a:rPr lang="cs-CZ" dirty="0" smtClean="0"/>
              <a:t>2. K čemu básník přirovnává tváře dítěte?</a:t>
            </a:r>
          </a:p>
          <a:p>
            <a:r>
              <a:rPr lang="cs-CZ" dirty="0" smtClean="0"/>
              <a:t>3. Co mají společného růže a tváře?</a:t>
            </a:r>
          </a:p>
          <a:p>
            <a:r>
              <a:rPr lang="cs-CZ" dirty="0" smtClean="0"/>
              <a:t>4. Co mají společného oči a motýlci?</a:t>
            </a:r>
          </a:p>
          <a:p>
            <a:r>
              <a:rPr lang="cs-CZ" dirty="0" smtClean="0"/>
              <a:t>5. Co mají společného oči, tváře, růže a motýlci?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Dana\AppData\Local\Microsoft\Windows\Temporary Internet Files\Content.IE5\NB2IHT69\MP9004002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104884"/>
            <a:ext cx="3600400" cy="2402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59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Doplň správný rým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oči</a:t>
            </a:r>
          </a:p>
          <a:p>
            <a:r>
              <a:rPr lang="cs-CZ" dirty="0"/>
              <a:t>t</a:t>
            </a:r>
            <a:r>
              <a:rPr lang="cs-CZ" dirty="0" smtClean="0"/>
              <a:t>váře</a:t>
            </a:r>
          </a:p>
          <a:p>
            <a:r>
              <a:rPr lang="cs-CZ" dirty="0" smtClean="0"/>
              <a:t>nebe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sebe</a:t>
            </a:r>
          </a:p>
          <a:p>
            <a:r>
              <a:rPr lang="cs-CZ" dirty="0" smtClean="0"/>
              <a:t>točí</a:t>
            </a:r>
          </a:p>
          <a:p>
            <a:r>
              <a:rPr lang="cs-CZ" dirty="0"/>
              <a:t>v</a:t>
            </a:r>
            <a:r>
              <a:rPr lang="cs-CZ" dirty="0" smtClean="0"/>
              <a:t> jaře</a:t>
            </a:r>
            <a:endParaRPr lang="cs-CZ" dirty="0"/>
          </a:p>
        </p:txBody>
      </p:sp>
      <p:pic>
        <p:nvPicPr>
          <p:cNvPr id="2050" name="Picture 2" descr="C:\Users\Dana\AppData\Local\Microsoft\Windows\Temporary Internet Files\Content.IE5\NB2IHT69\MP9004391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56992"/>
            <a:ext cx="3782194" cy="3025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771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webu Office.com</a:t>
            </a:r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cs.wikisource.org/wiki/</a:t>
            </a:r>
            <a:r>
              <a:rPr lang="cs-CZ" dirty="0" err="1" smtClean="0"/>
              <a:t>Skřivánčí_písně</a:t>
            </a:r>
            <a:r>
              <a:rPr lang="cs-CZ" dirty="0" smtClean="0"/>
              <a:t>/Růžičky</a:t>
            </a:r>
          </a:p>
        </p:txBody>
      </p:sp>
    </p:spTree>
    <p:extLst>
      <p:ext uri="{BB962C8B-B14F-4D97-AF65-F5344CB8AC3E}">
        <p14:creationId xmlns:p14="http://schemas.microsoft.com/office/powerpoint/2010/main" val="222218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880</TotalTime>
  <Words>197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Josef Václav Sládek – Růžičky</vt:lpstr>
      <vt:lpstr>1. Přečti si báseň</vt:lpstr>
      <vt:lpstr>2. Oprav pomocí slov z nabídky</vt:lpstr>
      <vt:lpstr>3. Odpověz na otázky</vt:lpstr>
      <vt:lpstr>4. Doplň správný rým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</dc:title>
  <dc:creator>Dana</dc:creator>
  <cp:lastModifiedBy>Dana</cp:lastModifiedBy>
  <cp:revision>78</cp:revision>
  <dcterms:created xsi:type="dcterms:W3CDTF">2013-10-27T16:59:26Z</dcterms:created>
  <dcterms:modified xsi:type="dcterms:W3CDTF">2014-07-25T12:08:31Z</dcterms:modified>
</cp:coreProperties>
</file>