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70" r:id="rId2"/>
    <p:sldId id="265" r:id="rId3"/>
    <p:sldId id="260" r:id="rId4"/>
    <p:sldId id="279" r:id="rId5"/>
    <p:sldId id="282" r:id="rId6"/>
    <p:sldId id="281" r:id="rId7"/>
    <p:sldId id="283" r:id="rId8"/>
    <p:sldId id="25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35" autoAdjust="0"/>
    <p:restoredTop sz="94671" autoAdjust="0"/>
  </p:normalViewPr>
  <p:slideViewPr>
    <p:cSldViewPr>
      <p:cViewPr varScale="1">
        <p:scale>
          <a:sx n="74" d="100"/>
          <a:sy n="74" d="100"/>
        </p:scale>
        <p:origin x="-11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5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D2407-7E67-470A-849A-027B44F23BC3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E8DAC-7A1A-4EEE-AF60-3164387F5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182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EF955CA-D61D-4B4B-85AA-F8A79735D59E}" type="datetimeFigureOut">
              <a:rPr lang="cs-CZ" smtClean="0"/>
              <a:t>25.7.2014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7208485"/>
              </p:ext>
            </p:extLst>
          </p:nvPr>
        </p:nvGraphicFramePr>
        <p:xfrm>
          <a:off x="251521" y="1916835"/>
          <a:ext cx="8568952" cy="4680516"/>
        </p:xfrm>
        <a:graphic>
          <a:graphicData uri="http://schemas.openxmlformats.org/drawingml/2006/table">
            <a:tbl>
              <a:tblPr/>
              <a:tblGrid>
                <a:gridCol w="1905605"/>
                <a:gridCol w="6663347"/>
              </a:tblGrid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 a jazyková komunikace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Domov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_2_31_ČJ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1. 6. 2014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Jazyk a jazyková komunikace, žáci si procvičují porozumění textu, rým 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24" y="260648"/>
            <a:ext cx="7128792" cy="138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4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7200" dirty="0" smtClean="0"/>
              <a:t>Josef Václav Sládek – Domov</a:t>
            </a:r>
            <a:endParaRPr lang="cs-CZ" sz="7200" dirty="0"/>
          </a:p>
        </p:txBody>
      </p:sp>
      <p:pic>
        <p:nvPicPr>
          <p:cNvPr id="5" name="Picture 7" descr="C:\Users\Dana\AppData\Local\Microsoft\Windows\Temporary Internet Files\Content.IE5\Q9VPJA14\MC900196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100" y="908720"/>
            <a:ext cx="1776679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1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22200"/>
            <a:ext cx="8229600" cy="1600200"/>
          </a:xfrm>
        </p:spPr>
        <p:txBody>
          <a:bodyPr/>
          <a:lstStyle/>
          <a:p>
            <a:r>
              <a:rPr lang="cs-CZ" dirty="0" smtClean="0"/>
              <a:t>1. Přečti si báseň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539552" y="1628800"/>
            <a:ext cx="3969640" cy="4310256"/>
          </a:xfrm>
        </p:spPr>
        <p:txBody>
          <a:bodyPr>
            <a:normAutofit lnSpcReduction="10000"/>
          </a:bodyPr>
          <a:lstStyle/>
          <a:p>
            <a:r>
              <a:rPr lang="cs-CZ" sz="1800" dirty="0"/>
              <a:t>Domove, domove</a:t>
            </a:r>
            <a:br>
              <a:rPr lang="cs-CZ" sz="1800" dirty="0"/>
            </a:br>
            <a:r>
              <a:rPr lang="cs-CZ" sz="1800" dirty="0"/>
              <a:t>drahý a jediný,</a:t>
            </a:r>
            <a:br>
              <a:rPr lang="cs-CZ" sz="1800" dirty="0"/>
            </a:br>
            <a:r>
              <a:rPr lang="cs-CZ" sz="1800" dirty="0"/>
              <a:t>nejdražší, nejsladší</a:t>
            </a:r>
            <a:br>
              <a:rPr lang="cs-CZ" sz="1800" dirty="0"/>
            </a:br>
            <a:r>
              <a:rPr lang="cs-CZ" sz="1800" dirty="0"/>
              <a:t>nad světa končiny.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Nejdražší, nejsladší</a:t>
            </a:r>
            <a:br>
              <a:rPr lang="cs-CZ" sz="1800" dirty="0"/>
            </a:br>
            <a:r>
              <a:rPr lang="cs-CZ" sz="1800" dirty="0"/>
              <a:t>na světě ze všeho,</a:t>
            </a:r>
            <a:br>
              <a:rPr lang="cs-CZ" sz="1800" dirty="0"/>
            </a:br>
            <a:r>
              <a:rPr lang="cs-CZ" sz="1800" dirty="0"/>
              <a:t>daný mi v kolébce</a:t>
            </a:r>
            <a:br>
              <a:rPr lang="cs-CZ" sz="1800" dirty="0"/>
            </a:br>
            <a:r>
              <a:rPr lang="cs-CZ" sz="1800" dirty="0"/>
              <a:t>od Boha samého.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A kdybych ve světě</a:t>
            </a:r>
            <a:br>
              <a:rPr lang="cs-CZ" sz="1800" dirty="0"/>
            </a:br>
            <a:r>
              <a:rPr lang="cs-CZ" sz="1800" dirty="0"/>
              <a:t>byl i ten nejchudší,</a:t>
            </a:r>
            <a:br>
              <a:rPr lang="cs-CZ" sz="1800" dirty="0"/>
            </a:br>
            <a:r>
              <a:rPr lang="cs-CZ" sz="1800" dirty="0" err="1"/>
              <a:t>ty's</a:t>
            </a:r>
            <a:r>
              <a:rPr lang="cs-CZ" sz="1800" dirty="0"/>
              <a:t> mi dán za poklad</a:t>
            </a:r>
            <a:br>
              <a:rPr lang="cs-CZ" sz="1800" dirty="0"/>
            </a:br>
            <a:r>
              <a:rPr lang="cs-CZ" sz="1800" dirty="0"/>
              <a:t>v matčině náručí.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endParaRPr lang="cs-CZ" sz="1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1800" dirty="0"/>
              <a:t>Jinde jsou krásnější,</a:t>
            </a:r>
            <a:br>
              <a:rPr lang="cs-CZ" sz="1800" dirty="0"/>
            </a:br>
            <a:r>
              <a:rPr lang="cs-CZ" sz="1800" dirty="0"/>
              <a:t>jinde jsou šťastnější,</a:t>
            </a:r>
            <a:br>
              <a:rPr lang="cs-CZ" sz="1800" dirty="0"/>
            </a:br>
            <a:r>
              <a:rPr lang="cs-CZ" sz="1800" dirty="0"/>
              <a:t>ale </a:t>
            </a:r>
            <a:r>
              <a:rPr lang="cs-CZ" sz="1800" dirty="0" err="1"/>
              <a:t>ty's</a:t>
            </a:r>
            <a:r>
              <a:rPr lang="cs-CZ" sz="1800" dirty="0"/>
              <a:t> nad všechny</a:t>
            </a:r>
            <a:br>
              <a:rPr lang="cs-CZ" sz="1800" dirty="0"/>
            </a:br>
            <a:r>
              <a:rPr lang="cs-CZ" sz="1800" dirty="0"/>
              <a:t>vlasti mi milejší.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Před mořem, za mořem</a:t>
            </a:r>
            <a:br>
              <a:rPr lang="cs-CZ" sz="1800" dirty="0"/>
            </a:br>
            <a:r>
              <a:rPr lang="cs-CZ" sz="1800" dirty="0"/>
              <a:t>nenajdu takové,</a:t>
            </a:r>
            <a:br>
              <a:rPr lang="cs-CZ" sz="1800" dirty="0"/>
            </a:br>
            <a:r>
              <a:rPr lang="cs-CZ" sz="1800" dirty="0"/>
              <a:t>jako ty, milený</a:t>
            </a:r>
            <a:br>
              <a:rPr lang="cs-CZ" sz="1800" dirty="0"/>
            </a:br>
            <a:r>
              <a:rPr lang="cs-CZ" sz="1800" dirty="0"/>
              <a:t>český můj domove!</a:t>
            </a:r>
          </a:p>
          <a:p>
            <a:endParaRPr lang="cs-CZ" dirty="0"/>
          </a:p>
        </p:txBody>
      </p:sp>
      <p:pic>
        <p:nvPicPr>
          <p:cNvPr id="2053" name="Picture 5" descr="C:\Users\Dana\AppData\Local\Microsoft\Windows\Temporary Internet Files\Content.IE5\NB2IHT69\MP9004071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581128"/>
            <a:ext cx="2663577" cy="177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33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Doplň správně rým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amého</a:t>
            </a:r>
          </a:p>
          <a:p>
            <a:r>
              <a:rPr lang="cs-CZ" dirty="0" smtClean="0"/>
              <a:t>milejší</a:t>
            </a:r>
          </a:p>
          <a:p>
            <a:r>
              <a:rPr lang="cs-CZ" dirty="0"/>
              <a:t>n</a:t>
            </a:r>
            <a:r>
              <a:rPr lang="cs-CZ" dirty="0" smtClean="0"/>
              <a:t>áručí</a:t>
            </a:r>
          </a:p>
          <a:p>
            <a:r>
              <a:rPr lang="cs-CZ" dirty="0"/>
              <a:t>d</a:t>
            </a:r>
            <a:r>
              <a:rPr lang="cs-CZ" dirty="0" smtClean="0"/>
              <a:t>omove</a:t>
            </a:r>
          </a:p>
          <a:p>
            <a:r>
              <a:rPr lang="cs-CZ" dirty="0" smtClean="0"/>
              <a:t>končiny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/>
              <a:t>j</a:t>
            </a:r>
            <a:r>
              <a:rPr lang="cs-CZ" dirty="0" smtClean="0"/>
              <a:t>ediný</a:t>
            </a:r>
          </a:p>
          <a:p>
            <a:r>
              <a:rPr lang="cs-CZ" dirty="0" smtClean="0"/>
              <a:t>všeho</a:t>
            </a:r>
          </a:p>
          <a:p>
            <a:r>
              <a:rPr lang="cs-CZ" dirty="0"/>
              <a:t>n</a:t>
            </a:r>
            <a:r>
              <a:rPr lang="cs-CZ" dirty="0" smtClean="0"/>
              <a:t>ejchudší</a:t>
            </a:r>
          </a:p>
          <a:p>
            <a:r>
              <a:rPr lang="cs-CZ" dirty="0"/>
              <a:t>š</a:t>
            </a:r>
            <a:r>
              <a:rPr lang="cs-CZ" dirty="0" smtClean="0"/>
              <a:t>ťastnější</a:t>
            </a:r>
          </a:p>
          <a:p>
            <a:r>
              <a:rPr lang="cs-CZ" dirty="0" smtClean="0"/>
              <a:t>takové</a:t>
            </a:r>
          </a:p>
        </p:txBody>
      </p:sp>
      <p:pic>
        <p:nvPicPr>
          <p:cNvPr id="3078" name="Picture 6" descr="C:\Users\Dana\AppData\Local\Microsoft\Windows\Temporary Internet Files\Content.IE5\NB2IHT69\MC9004247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653136"/>
            <a:ext cx="1752600" cy="174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01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Najdi slova, která se objevují v básni víckrát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Domove</a:t>
            </a:r>
          </a:p>
          <a:p>
            <a:r>
              <a:rPr lang="cs-CZ" dirty="0" smtClean="0"/>
              <a:t>Nejdražší</a:t>
            </a:r>
          </a:p>
          <a:p>
            <a:r>
              <a:rPr lang="cs-CZ" dirty="0" smtClean="0"/>
              <a:t>Nejsladší</a:t>
            </a:r>
          </a:p>
          <a:p>
            <a:r>
              <a:rPr lang="cs-CZ" dirty="0" smtClean="0"/>
              <a:t>Světě</a:t>
            </a:r>
          </a:p>
          <a:p>
            <a:r>
              <a:rPr lang="cs-CZ" dirty="0" err="1" smtClean="0"/>
              <a:t>Ty´s</a:t>
            </a:r>
            <a:endParaRPr lang="cs-CZ" dirty="0" smtClean="0"/>
          </a:p>
          <a:p>
            <a:r>
              <a:rPr lang="cs-CZ" dirty="0" smtClean="0"/>
              <a:t>Jinde</a:t>
            </a:r>
          </a:p>
          <a:p>
            <a:r>
              <a:rPr lang="cs-CZ" dirty="0" smtClean="0"/>
              <a:t>Mořem</a:t>
            </a:r>
            <a:endParaRPr lang="cs-CZ" dirty="0"/>
          </a:p>
        </p:txBody>
      </p:sp>
      <p:pic>
        <p:nvPicPr>
          <p:cNvPr id="7170" name="Picture 2" descr="C:\Users\Dana\AppData\Local\Microsoft\Windows\Temporary Internet Files\Content.IE5\NB2IHT69\MP9002016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25040"/>
            <a:ext cx="3657600" cy="240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43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 Stupňuj přídavná jména zmíněna v básni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628800"/>
            <a:ext cx="4038600" cy="4381947"/>
          </a:xfrm>
        </p:spPr>
        <p:txBody>
          <a:bodyPr/>
          <a:lstStyle/>
          <a:p>
            <a:r>
              <a:rPr lang="cs-CZ" dirty="0" smtClean="0"/>
              <a:t>Dražší, nejdražší</a:t>
            </a:r>
          </a:p>
          <a:p>
            <a:r>
              <a:rPr lang="cs-CZ" dirty="0" smtClean="0"/>
              <a:t>Sladší, nejsladší</a:t>
            </a:r>
          </a:p>
          <a:p>
            <a:r>
              <a:rPr lang="cs-CZ" dirty="0" smtClean="0"/>
              <a:t>Chudší, nejchudší</a:t>
            </a:r>
          </a:p>
          <a:p>
            <a:r>
              <a:rPr lang="cs-CZ" dirty="0" smtClean="0"/>
              <a:t>Krásnější, nejkrásnější</a:t>
            </a:r>
          </a:p>
          <a:p>
            <a:r>
              <a:rPr lang="cs-CZ" dirty="0" smtClean="0"/>
              <a:t>Šťastnější, nejšťastnější</a:t>
            </a:r>
          </a:p>
          <a:p>
            <a:r>
              <a:rPr lang="cs-CZ" dirty="0" smtClean="0"/>
              <a:t>Milejší, nejmilejší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Drahý</a:t>
            </a:r>
          </a:p>
          <a:p>
            <a:r>
              <a:rPr lang="cs-CZ" dirty="0" smtClean="0"/>
              <a:t>Sladký</a:t>
            </a:r>
          </a:p>
          <a:p>
            <a:r>
              <a:rPr lang="cs-CZ" dirty="0" smtClean="0"/>
              <a:t>Chudý</a:t>
            </a:r>
          </a:p>
          <a:p>
            <a:r>
              <a:rPr lang="cs-CZ" dirty="0" smtClean="0"/>
              <a:t>Krásný </a:t>
            </a:r>
          </a:p>
          <a:p>
            <a:r>
              <a:rPr lang="cs-CZ" dirty="0" smtClean="0"/>
              <a:t>Šťastný</a:t>
            </a:r>
          </a:p>
          <a:p>
            <a:r>
              <a:rPr lang="cs-CZ" dirty="0"/>
              <a:t>M</a:t>
            </a:r>
            <a:r>
              <a:rPr lang="cs-CZ" dirty="0" smtClean="0"/>
              <a:t>ilý</a:t>
            </a:r>
          </a:p>
          <a:p>
            <a:endParaRPr lang="cs-CZ" dirty="0"/>
          </a:p>
        </p:txBody>
      </p:sp>
      <p:pic>
        <p:nvPicPr>
          <p:cNvPr id="6146" name="Picture 2" descr="C:\Users\Dana\AppData\Local\Microsoft\Windows\Temporary Internet Files\Content.IE5\NHMO8SPK\MC900015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941168"/>
            <a:ext cx="2080262" cy="163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71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Odpověz na otázky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Co znamená pro básníka domov?</a:t>
            </a:r>
          </a:p>
          <a:p>
            <a:r>
              <a:rPr lang="cs-CZ" dirty="0" smtClean="0"/>
              <a:t>2. Kdo dal básníkovi domov?</a:t>
            </a:r>
          </a:p>
          <a:p>
            <a:r>
              <a:rPr lang="cs-CZ" dirty="0" smtClean="0"/>
              <a:t>3. Kdy získal básník domov?</a:t>
            </a:r>
          </a:p>
          <a:p>
            <a:r>
              <a:rPr lang="cs-CZ" dirty="0" smtClean="0"/>
              <a:t>4. Jaké jsou jiné kraje?</a:t>
            </a:r>
          </a:p>
          <a:p>
            <a:r>
              <a:rPr lang="cs-CZ" dirty="0" smtClean="0"/>
              <a:t>5. Jak se jmenuje básníkova vlast?</a:t>
            </a:r>
            <a:endParaRPr lang="cs-CZ" dirty="0"/>
          </a:p>
        </p:txBody>
      </p:sp>
      <p:pic>
        <p:nvPicPr>
          <p:cNvPr id="5122" name="Picture 2" descr="C:\Users\Dana\AppData\Local\Microsoft\Windows\Temporary Internet Files\Content.IE5\W9X11EZY\MC9004057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81128"/>
            <a:ext cx="1955800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84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webu Office.com</a:t>
            </a:r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cs.wikisource.org/wiki/</a:t>
            </a:r>
            <a:r>
              <a:rPr lang="cs-CZ" dirty="0" err="1" smtClean="0"/>
              <a:t>Skřivánčí_písně</a:t>
            </a:r>
            <a:r>
              <a:rPr lang="cs-CZ" dirty="0" smtClean="0"/>
              <a:t>/Domov</a:t>
            </a:r>
          </a:p>
        </p:txBody>
      </p:sp>
    </p:spTree>
    <p:extLst>
      <p:ext uri="{BB962C8B-B14F-4D97-AF65-F5344CB8AC3E}">
        <p14:creationId xmlns:p14="http://schemas.microsoft.com/office/powerpoint/2010/main" val="222218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913</TotalTime>
  <Words>222</Words>
  <Application>Microsoft Office PowerPoint</Application>
  <PresentationFormat>Předvádění na obrazovce (4:3)</PresentationFormat>
  <Paragraphs>69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Prezentace aplikace PowerPoint</vt:lpstr>
      <vt:lpstr>Josef Václav Sládek – Domov</vt:lpstr>
      <vt:lpstr>1. Přečti si báseň</vt:lpstr>
      <vt:lpstr>2. Doplň správně rým</vt:lpstr>
      <vt:lpstr>3. Najdi slova, která se objevují v básni víckrát</vt:lpstr>
      <vt:lpstr>4. Stupňuj přídavná jména zmíněna v básni</vt:lpstr>
      <vt:lpstr>5. Odpověz na otázky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Narození Ježíše</dc:title>
  <dc:creator>Dana</dc:creator>
  <cp:lastModifiedBy>Dana</cp:lastModifiedBy>
  <cp:revision>81</cp:revision>
  <dcterms:created xsi:type="dcterms:W3CDTF">2013-10-27T16:59:26Z</dcterms:created>
  <dcterms:modified xsi:type="dcterms:W3CDTF">2014-07-25T12:09:54Z</dcterms:modified>
</cp:coreProperties>
</file>