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65" r:id="rId5"/>
    <p:sldId id="267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7" autoAdjust="0"/>
    <p:restoredTop sz="94660"/>
  </p:normalViewPr>
  <p:slideViewPr>
    <p:cSldViewPr>
      <p:cViewPr varScale="1">
        <p:scale>
          <a:sx n="74" d="100"/>
          <a:sy n="74" d="100"/>
        </p:scale>
        <p:origin x="-12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CEB8B84-A1D2-400A-A69E-17DC5371782C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7612BC-5ACA-41E4-A497-5586D4AD45B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70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0767949"/>
              </p:ext>
            </p:extLst>
          </p:nvPr>
        </p:nvGraphicFramePr>
        <p:xfrm>
          <a:off x="251520" y="1916832"/>
          <a:ext cx="8712968" cy="4514061"/>
        </p:xfrm>
        <a:graphic>
          <a:graphicData uri="http://schemas.openxmlformats.org/drawingml/2006/table">
            <a:tbl>
              <a:tblPr/>
              <a:tblGrid>
                <a:gridCol w="2154226"/>
                <a:gridCol w="6558742"/>
              </a:tblGrid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_2_36_ČJ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14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2. 7.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425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rým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422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Letní večer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800" dirty="0" smtClean="0"/>
              <a:t>Josef Václav Sládek</a:t>
            </a:r>
            <a:endParaRPr lang="cs-CZ" dirty="0"/>
          </a:p>
        </p:txBody>
      </p:sp>
      <p:pic>
        <p:nvPicPr>
          <p:cNvPr id="1029" name="Picture 5" descr="C:\Users\Dana\AppData\Local\Microsoft\Windows\Temporary Internet Files\Content.IE5\W9X11EZY\MC90043434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32432"/>
            <a:ext cx="2777604" cy="181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83768" y="152400"/>
            <a:ext cx="5745832" cy="4682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Pozorně si přečti báseň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68648" y="476672"/>
            <a:ext cx="54726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 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644712" y="830615"/>
            <a:ext cx="489654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Slunce zašlo za horami</a:t>
            </a:r>
            <a:br>
              <a:rPr lang="cs-CZ" dirty="0"/>
            </a:br>
            <a:r>
              <a:rPr lang="cs-CZ" dirty="0"/>
              <a:t>v záři rudých červánků,</a:t>
            </a:r>
            <a:br>
              <a:rPr lang="cs-CZ" dirty="0"/>
            </a:br>
            <a:r>
              <a:rPr lang="cs-CZ" dirty="0"/>
              <a:t>nad polem a nad lukami</a:t>
            </a:r>
            <a:br>
              <a:rPr lang="cs-CZ" dirty="0"/>
            </a:br>
            <a:r>
              <a:rPr lang="cs-CZ" dirty="0"/>
              <a:t>tichne píseň skřivánků.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Z ticha, z ticha vítr dýchá</a:t>
            </a:r>
            <a:br>
              <a:rPr lang="cs-CZ" dirty="0"/>
            </a:br>
            <a:r>
              <a:rPr lang="cs-CZ" dirty="0"/>
              <a:t>přes lučiny od lesa,</a:t>
            </a:r>
            <a:br>
              <a:rPr lang="cs-CZ" dirty="0"/>
            </a:br>
            <a:r>
              <a:rPr lang="cs-CZ" dirty="0"/>
              <a:t>nad nimi se klenou z ticha</a:t>
            </a:r>
            <a:br>
              <a:rPr lang="cs-CZ" dirty="0"/>
            </a:br>
            <a:r>
              <a:rPr lang="cs-CZ" dirty="0"/>
              <a:t>holubičí nebesa.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 luka a pole, skály</a:t>
            </a:r>
            <a:br>
              <a:rPr lang="cs-CZ" dirty="0"/>
            </a:br>
            <a:r>
              <a:rPr lang="cs-CZ" dirty="0"/>
              <a:t>lehá mlha modravá,</a:t>
            </a:r>
            <a:br>
              <a:rPr lang="cs-CZ" dirty="0"/>
            </a:br>
            <a:r>
              <a:rPr lang="cs-CZ" dirty="0"/>
              <a:t>šeří koroptvička v dáli</a:t>
            </a:r>
            <a:br>
              <a:rPr lang="cs-CZ" dirty="0"/>
            </a:br>
            <a:r>
              <a:rPr lang="cs-CZ" dirty="0"/>
              <a:t>kuřátka si svolává.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Z ticha, z ticha vítr dýchá,</a:t>
            </a:r>
            <a:br>
              <a:rPr lang="cs-CZ" dirty="0"/>
            </a:br>
            <a:r>
              <a:rPr lang="cs-CZ" dirty="0"/>
              <a:t>v trávu padá rosička,</a:t>
            </a:r>
            <a:br>
              <a:rPr lang="cs-CZ" dirty="0"/>
            </a:br>
            <a:r>
              <a:rPr lang="cs-CZ" dirty="0"/>
              <a:t>a na sivém nebi z ticha</a:t>
            </a:r>
            <a:br>
              <a:rPr lang="cs-CZ" dirty="0"/>
            </a:br>
            <a:r>
              <a:rPr lang="cs-CZ" dirty="0"/>
              <a:t>bleskla první hvězdička. </a:t>
            </a:r>
          </a:p>
        </p:txBody>
      </p:sp>
      <p:pic>
        <p:nvPicPr>
          <p:cNvPr id="2052" name="Picture 4" descr="C:\Users\Dana\AppData\Local\Microsoft\Windows\Temporary Internet Files\Content.IE5\Q9VPJA14\MC900426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415237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správně rýmy z 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Horami</a:t>
            </a:r>
          </a:p>
          <a:p>
            <a:r>
              <a:rPr lang="cs-CZ" dirty="0" smtClean="0"/>
              <a:t>Červánků</a:t>
            </a:r>
          </a:p>
          <a:p>
            <a:r>
              <a:rPr lang="cs-CZ" dirty="0" smtClean="0"/>
              <a:t>Dýchá</a:t>
            </a:r>
          </a:p>
          <a:p>
            <a:r>
              <a:rPr lang="cs-CZ" dirty="0" smtClean="0"/>
              <a:t>Od lesa</a:t>
            </a:r>
          </a:p>
          <a:p>
            <a:r>
              <a:rPr lang="cs-CZ" dirty="0" smtClean="0"/>
              <a:t>Skály</a:t>
            </a:r>
          </a:p>
          <a:p>
            <a:r>
              <a:rPr lang="cs-CZ" dirty="0" smtClean="0"/>
              <a:t>Modravá</a:t>
            </a:r>
          </a:p>
          <a:p>
            <a:r>
              <a:rPr lang="cs-CZ" dirty="0" smtClean="0"/>
              <a:t>Rosička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Hvězdička</a:t>
            </a:r>
          </a:p>
          <a:p>
            <a:r>
              <a:rPr lang="cs-CZ" dirty="0" smtClean="0"/>
              <a:t>Svolává</a:t>
            </a:r>
          </a:p>
          <a:p>
            <a:r>
              <a:rPr lang="cs-CZ" dirty="0" smtClean="0"/>
              <a:t>Nebesa</a:t>
            </a:r>
          </a:p>
          <a:p>
            <a:r>
              <a:rPr lang="cs-CZ" dirty="0" smtClean="0"/>
              <a:t>Skřivánků</a:t>
            </a:r>
          </a:p>
          <a:p>
            <a:r>
              <a:rPr lang="cs-CZ" dirty="0" smtClean="0"/>
              <a:t>Lukami</a:t>
            </a:r>
          </a:p>
          <a:p>
            <a:r>
              <a:rPr lang="cs-CZ" dirty="0" smtClean="0"/>
              <a:t>Z ticha</a:t>
            </a:r>
          </a:p>
          <a:p>
            <a:r>
              <a:rPr lang="cs-CZ" dirty="0" smtClean="0"/>
              <a:t>V dáli</a:t>
            </a:r>
            <a:endParaRPr lang="cs-CZ" dirty="0"/>
          </a:p>
        </p:txBody>
      </p:sp>
      <p:pic>
        <p:nvPicPr>
          <p:cNvPr id="4102" name="Picture 6" descr="C:\Users\Dana\AppData\Local\Microsoft\Windows\Temporary Internet Files\Content.IE5\NHMO8SPK\MC900036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72816"/>
            <a:ext cx="1891894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370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14400"/>
          </a:xfrm>
        </p:spPr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Slunce </a:t>
            </a:r>
            <a:r>
              <a:rPr lang="cs-CZ" dirty="0" smtClean="0"/>
              <a:t>zapadlo </a:t>
            </a:r>
            <a:r>
              <a:rPr lang="cs-CZ" dirty="0"/>
              <a:t>za horami</a:t>
            </a:r>
            <a:br>
              <a:rPr lang="cs-CZ" dirty="0"/>
            </a:br>
            <a:r>
              <a:rPr lang="cs-CZ" dirty="0"/>
              <a:t>v záři </a:t>
            </a:r>
            <a:r>
              <a:rPr lang="cs-CZ" dirty="0" smtClean="0"/>
              <a:t>žlutých </a:t>
            </a:r>
            <a:r>
              <a:rPr lang="cs-CZ" dirty="0"/>
              <a:t>červánků,</a:t>
            </a:r>
            <a:br>
              <a:rPr lang="cs-CZ" dirty="0"/>
            </a:br>
            <a:r>
              <a:rPr lang="cs-CZ" dirty="0"/>
              <a:t>nad polem a nad </a:t>
            </a:r>
            <a:r>
              <a:rPr lang="cs-CZ" dirty="0" smtClean="0"/>
              <a:t>loukami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tichne píseň </a:t>
            </a:r>
            <a:r>
              <a:rPr lang="cs-CZ" dirty="0" smtClean="0"/>
              <a:t>slavíčků.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Z ticha, z ticha </a:t>
            </a:r>
            <a:r>
              <a:rPr lang="cs-CZ" dirty="0" smtClean="0"/>
              <a:t>větřík </a:t>
            </a:r>
            <a:r>
              <a:rPr lang="cs-CZ" dirty="0"/>
              <a:t>dýchá</a:t>
            </a:r>
            <a:br>
              <a:rPr lang="cs-CZ" dirty="0"/>
            </a:br>
            <a:r>
              <a:rPr lang="cs-CZ" dirty="0"/>
              <a:t>přes </a:t>
            </a:r>
            <a:r>
              <a:rPr lang="cs-CZ" dirty="0" smtClean="0"/>
              <a:t>pastviny </a:t>
            </a:r>
            <a:r>
              <a:rPr lang="cs-CZ" dirty="0"/>
              <a:t>od lesa,</a:t>
            </a:r>
            <a:br>
              <a:rPr lang="cs-CZ" dirty="0"/>
            </a:br>
            <a:r>
              <a:rPr lang="cs-CZ" dirty="0"/>
              <a:t>nad nimi se </a:t>
            </a:r>
            <a:r>
              <a:rPr lang="cs-CZ" dirty="0" smtClean="0"/>
              <a:t>objevují z </a:t>
            </a:r>
            <a:r>
              <a:rPr lang="cs-CZ" dirty="0"/>
              <a:t>ticha</a:t>
            </a:r>
            <a:br>
              <a:rPr lang="cs-CZ" dirty="0"/>
            </a:br>
            <a:r>
              <a:rPr lang="cs-CZ" dirty="0" smtClean="0"/>
              <a:t>hrdliččina </a:t>
            </a:r>
            <a:r>
              <a:rPr lang="cs-CZ" dirty="0"/>
              <a:t>nebesa.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 </a:t>
            </a:r>
            <a:r>
              <a:rPr lang="cs-CZ" dirty="0" smtClean="0"/>
              <a:t>hory </a:t>
            </a:r>
            <a:r>
              <a:rPr lang="cs-CZ" dirty="0"/>
              <a:t>a pole, skály</a:t>
            </a:r>
            <a:br>
              <a:rPr lang="cs-CZ" dirty="0"/>
            </a:br>
            <a:r>
              <a:rPr lang="cs-CZ" dirty="0"/>
              <a:t>lehá mlha </a:t>
            </a:r>
            <a:r>
              <a:rPr lang="cs-CZ" dirty="0" smtClean="0"/>
              <a:t>šedivá,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šeří koroptvička v dáli</a:t>
            </a:r>
            <a:br>
              <a:rPr lang="cs-CZ" dirty="0"/>
            </a:br>
            <a:r>
              <a:rPr lang="cs-CZ" dirty="0" smtClean="0"/>
              <a:t>ptáčátka </a:t>
            </a:r>
            <a:r>
              <a:rPr lang="cs-CZ" dirty="0"/>
              <a:t>si svolává.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Z ticha, z ticha vítr dýchá,</a:t>
            </a:r>
            <a:br>
              <a:rPr lang="cs-CZ" dirty="0"/>
            </a:br>
            <a:r>
              <a:rPr lang="cs-CZ" dirty="0"/>
              <a:t>v </a:t>
            </a:r>
            <a:r>
              <a:rPr lang="cs-CZ" dirty="0" smtClean="0"/>
              <a:t>květy padá </a:t>
            </a:r>
            <a:r>
              <a:rPr lang="cs-CZ" dirty="0"/>
              <a:t>rosička,</a:t>
            </a:r>
            <a:br>
              <a:rPr lang="cs-CZ" dirty="0"/>
            </a:br>
            <a:r>
              <a:rPr lang="cs-CZ" dirty="0"/>
              <a:t>a na sivém nebi z ticha</a:t>
            </a:r>
            <a:br>
              <a:rPr lang="cs-CZ" dirty="0"/>
            </a:br>
            <a:r>
              <a:rPr lang="cs-CZ" dirty="0"/>
              <a:t>bleskla </a:t>
            </a:r>
            <a:r>
              <a:rPr lang="cs-CZ" dirty="0" smtClean="0"/>
              <a:t>jedna </a:t>
            </a:r>
            <a:r>
              <a:rPr lang="cs-CZ" dirty="0"/>
              <a:t>hvězdička.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Slunce zašlo za horami</a:t>
            </a:r>
            <a:br>
              <a:rPr lang="cs-CZ" dirty="0"/>
            </a:br>
            <a:r>
              <a:rPr lang="cs-CZ" dirty="0"/>
              <a:t>v záři rudých červánků,</a:t>
            </a:r>
            <a:br>
              <a:rPr lang="cs-CZ" dirty="0"/>
            </a:br>
            <a:r>
              <a:rPr lang="cs-CZ" dirty="0"/>
              <a:t>nad polem a nad lukami</a:t>
            </a:r>
            <a:br>
              <a:rPr lang="cs-CZ" dirty="0"/>
            </a:br>
            <a:r>
              <a:rPr lang="cs-CZ" dirty="0"/>
              <a:t>tichne píseň skřivánků.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Z ticha, z ticha vítr dýchá</a:t>
            </a:r>
            <a:br>
              <a:rPr lang="cs-CZ" dirty="0"/>
            </a:br>
            <a:r>
              <a:rPr lang="cs-CZ" dirty="0"/>
              <a:t>přes lučiny od lesa,</a:t>
            </a:r>
            <a:br>
              <a:rPr lang="cs-CZ" dirty="0"/>
            </a:br>
            <a:r>
              <a:rPr lang="cs-CZ" dirty="0"/>
              <a:t>nad nimi se klenou z ticha</a:t>
            </a:r>
            <a:br>
              <a:rPr lang="cs-CZ" dirty="0"/>
            </a:br>
            <a:r>
              <a:rPr lang="cs-CZ" dirty="0"/>
              <a:t>holubičí nebesa.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 luka a pole, skály</a:t>
            </a:r>
            <a:br>
              <a:rPr lang="cs-CZ" dirty="0"/>
            </a:br>
            <a:r>
              <a:rPr lang="cs-CZ" dirty="0"/>
              <a:t>lehá mlha modravá,</a:t>
            </a:r>
            <a:br>
              <a:rPr lang="cs-CZ" dirty="0"/>
            </a:br>
            <a:r>
              <a:rPr lang="cs-CZ" dirty="0"/>
              <a:t>šeří koroptvička v dáli</a:t>
            </a:r>
            <a:br>
              <a:rPr lang="cs-CZ" dirty="0"/>
            </a:br>
            <a:r>
              <a:rPr lang="cs-CZ" dirty="0"/>
              <a:t>kuřátka si svolává.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Z ticha, z ticha vítr dýchá,</a:t>
            </a:r>
            <a:br>
              <a:rPr lang="cs-CZ" dirty="0"/>
            </a:br>
            <a:r>
              <a:rPr lang="cs-CZ" dirty="0"/>
              <a:t>v trávu padá rosička,</a:t>
            </a:r>
            <a:br>
              <a:rPr lang="cs-CZ" dirty="0"/>
            </a:br>
            <a:r>
              <a:rPr lang="cs-CZ" dirty="0"/>
              <a:t>a na sivém nebi z ticha</a:t>
            </a:r>
            <a:br>
              <a:rPr lang="cs-CZ" dirty="0"/>
            </a:br>
            <a:r>
              <a:rPr lang="cs-CZ" dirty="0"/>
              <a:t>bleskla první hvězdička. </a:t>
            </a:r>
          </a:p>
          <a:p>
            <a:endParaRPr lang="cs-CZ" dirty="0"/>
          </a:p>
        </p:txBody>
      </p:sp>
      <p:pic>
        <p:nvPicPr>
          <p:cNvPr id="5123" name="Picture 3" descr="C:\Users\Dana\AppData\Local\Microsoft\Windows\Temporary Internet Files\Content.IE5\Q9VPJA14\MP9004422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638" y="2852936"/>
            <a:ext cx="1045233" cy="144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385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 na 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Jak básník popisuje zapadající slunce?</a:t>
            </a:r>
          </a:p>
          <a:p>
            <a:r>
              <a:rPr lang="cs-CZ" dirty="0"/>
              <a:t>2</a:t>
            </a:r>
            <a:r>
              <a:rPr lang="cs-CZ" dirty="0" smtClean="0"/>
              <a:t>. Kteří ptáci utichají při západu slunce?</a:t>
            </a:r>
          </a:p>
          <a:p>
            <a:r>
              <a:rPr lang="cs-CZ" dirty="0"/>
              <a:t>3</a:t>
            </a:r>
            <a:r>
              <a:rPr lang="cs-CZ" dirty="0" smtClean="0"/>
              <a:t>. Co připomínají básníkovi večerní nebesa?</a:t>
            </a:r>
          </a:p>
          <a:p>
            <a:r>
              <a:rPr lang="cs-CZ" dirty="0"/>
              <a:t>4</a:t>
            </a:r>
            <a:r>
              <a:rPr lang="cs-CZ" dirty="0" smtClean="0"/>
              <a:t>. Jak se chovají koroptve večer?</a:t>
            </a:r>
          </a:p>
          <a:p>
            <a:r>
              <a:rPr lang="cs-CZ" dirty="0"/>
              <a:t>5</a:t>
            </a:r>
            <a:r>
              <a:rPr lang="cs-CZ" dirty="0" smtClean="0"/>
              <a:t>. Co dělá vítr v tichu?</a:t>
            </a:r>
          </a:p>
          <a:p>
            <a:r>
              <a:rPr lang="cs-CZ" dirty="0"/>
              <a:t>6</a:t>
            </a:r>
            <a:r>
              <a:rPr lang="cs-CZ" dirty="0" smtClean="0"/>
              <a:t>. Co se objeví na nebi za večera?</a:t>
            </a:r>
          </a:p>
          <a:p>
            <a:r>
              <a:rPr lang="cs-CZ" dirty="0"/>
              <a:t>7</a:t>
            </a:r>
            <a:r>
              <a:rPr lang="cs-CZ" dirty="0" smtClean="0"/>
              <a:t>. Jak nazývá básník louky?</a:t>
            </a:r>
          </a:p>
          <a:p>
            <a:r>
              <a:rPr lang="cs-CZ" dirty="0"/>
              <a:t>8</a:t>
            </a:r>
            <a:r>
              <a:rPr lang="cs-CZ" dirty="0" smtClean="0"/>
              <a:t>. Pomocí kterých neživých přírodnin popisuje básník západ slunce?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82" name="Picture 10" descr="C:\Users\Dana\AppData\Local\Microsoft\Windows\Temporary Internet Files\Content.IE5\W9X11EZY\MP9004251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85184"/>
            <a:ext cx="2376264" cy="1579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52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cs.wikisource.org/wiki/</a:t>
            </a:r>
            <a:r>
              <a:rPr lang="cs-CZ" dirty="0" err="1" smtClean="0"/>
              <a:t>Zlatý_máj</a:t>
            </a:r>
            <a:r>
              <a:rPr lang="cs-CZ" dirty="0" smtClean="0"/>
              <a:t>/</a:t>
            </a:r>
            <a:r>
              <a:rPr lang="cs-CZ" dirty="0" err="1" smtClean="0"/>
              <a:t>Letní_večer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Obrázky použity z webu Office.com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1553</TotalTime>
  <Words>215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Původ</vt:lpstr>
      <vt:lpstr>Prezentace aplikace PowerPoint</vt:lpstr>
      <vt:lpstr>Letní večer</vt:lpstr>
      <vt:lpstr>Pozorně si přečti báseň</vt:lpstr>
      <vt:lpstr>Doplň správně rýmy z nabídky</vt:lpstr>
      <vt:lpstr>Oprav chyby</vt:lpstr>
      <vt:lpstr>Odpověz na otázky 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Adéla Kašparová</dc:creator>
  <cp:lastModifiedBy>Dana</cp:lastModifiedBy>
  <cp:revision>27</cp:revision>
  <dcterms:created xsi:type="dcterms:W3CDTF">2014-03-26T08:07:49Z</dcterms:created>
  <dcterms:modified xsi:type="dcterms:W3CDTF">2014-07-25T12:20:53Z</dcterms:modified>
</cp:coreProperties>
</file>