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FFCC"/>
    <a:srgbClr val="99F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658775"/>
            <a:ext cx="777240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C00000"/>
                </a:solidFill>
              </a:rPr>
              <a:t>VY_32_INOVACE_17_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2800" dirty="0" smtClean="0">
                <a:solidFill>
                  <a:srgbClr val="C00000"/>
                </a:solidFill>
              </a:rPr>
              <a:t> Dělení dvojciferného čísla jednociferným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-180528" y="1993609"/>
            <a:ext cx="9324528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4. ročník</a:t>
            </a:r>
          </a:p>
          <a:p>
            <a:pPr algn="ctr" eaLnBrk="1" hangingPunct="1"/>
            <a:r>
              <a:rPr lang="cs-CZ" sz="2800" dirty="0" smtClean="0"/>
              <a:t>Téma: Dělení čísla dvojciferného jednociferným</a:t>
            </a:r>
            <a:endParaRPr lang="cs-CZ" sz="28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284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</a:t>
            </a:r>
            <a:r>
              <a:rPr lang="cs-CZ" sz="2800" dirty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</a:t>
            </a:r>
            <a:r>
              <a:rPr lang="cs-CZ" sz="2800" dirty="0" smtClean="0"/>
              <a:t>žáků.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946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298706"/>
            <a:chOff x="395536" y="1618456"/>
            <a:chExt cx="8352928" cy="4298706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246769"/>
            </a:xfrm>
            <a:prstGeom prst="rect">
              <a:avLst/>
            </a:prstGeom>
            <a:solidFill>
              <a:srgbClr val="99F1C1"/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81: 3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bg2"/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39 : 3 = </a:t>
              </a:r>
            </a:p>
            <a:p>
              <a:pPr algn="ctr"/>
              <a:r>
                <a:rPr lang="cs-CZ" sz="2800" dirty="0" smtClean="0"/>
                <a:t>(30 + 9) : 3 =</a:t>
              </a:r>
            </a:p>
            <a:p>
              <a:pPr algn="ctr"/>
              <a:r>
                <a:rPr lang="cs-CZ" sz="2800" dirty="0" smtClean="0"/>
                <a:t>(30 : 3) + (9 : 3) =</a:t>
              </a:r>
            </a:p>
            <a:p>
              <a:pPr algn="ctr"/>
              <a:r>
                <a:rPr lang="cs-CZ" sz="2800" dirty="0" smtClean="0"/>
                <a:t>10 + 3 = 13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60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3" y="4609111"/>
              <a:ext cx="6701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21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46201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60 : 3 + 21 : 3 = 20 + 7 = 27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7548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91: 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</a:t>
              </a:r>
              <a:r>
                <a:rPr lang="cs-CZ" sz="2800" dirty="0" smtClean="0"/>
                <a:t>      98 : 8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88 : 8 = </a:t>
              </a:r>
            </a:p>
            <a:p>
              <a:pPr algn="ctr"/>
              <a:r>
                <a:rPr lang="cs-CZ" sz="2800" dirty="0" smtClean="0"/>
                <a:t>(    +    ) : 8 =</a:t>
              </a:r>
            </a:p>
            <a:p>
              <a:pPr algn="ctr"/>
              <a:r>
                <a:rPr lang="cs-CZ" sz="2800" dirty="0" smtClean="0"/>
                <a:t>(    : 8 ) + (    : 8)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971600" y="5373216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21125" y="5373216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37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91: 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   </a:t>
              </a:r>
              <a:r>
                <a:rPr lang="cs-CZ" sz="2800" dirty="0" smtClean="0"/>
                <a:t>  78 </a:t>
              </a:r>
              <a:r>
                <a:rPr lang="cs-CZ" sz="2800" dirty="0"/>
                <a:t>: </a:t>
              </a:r>
              <a:r>
                <a:rPr lang="cs-CZ" sz="2800" dirty="0" smtClean="0"/>
                <a:t>6 </a:t>
              </a:r>
              <a:r>
                <a:rPr lang="cs-CZ" sz="2800" dirty="0"/>
                <a:t>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96 : 6 = </a:t>
              </a:r>
            </a:p>
            <a:p>
              <a:pPr algn="ctr"/>
              <a:r>
                <a:rPr lang="cs-CZ" sz="2800" dirty="0" smtClean="0"/>
                <a:t>(    +    ) : 6 =</a:t>
              </a:r>
            </a:p>
            <a:p>
              <a:pPr algn="ctr"/>
              <a:r>
                <a:rPr lang="cs-CZ" sz="2800" dirty="0" smtClean="0"/>
                <a:t>(    : 6 ) + (    : 6)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896559" y="5445224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2027" y="5462243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99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84: 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   </a:t>
              </a:r>
              <a:r>
                <a:rPr lang="cs-CZ" sz="2800" dirty="0" smtClean="0"/>
                <a:t>  99 </a:t>
              </a:r>
              <a:r>
                <a:rPr lang="cs-CZ" sz="2800" dirty="0"/>
                <a:t>: </a:t>
              </a:r>
              <a:r>
                <a:rPr lang="cs-CZ" sz="2800" dirty="0" smtClean="0"/>
                <a:t>9 </a:t>
              </a:r>
              <a:r>
                <a:rPr lang="cs-CZ" sz="2800" dirty="0"/>
                <a:t>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91 : 7 = </a:t>
              </a:r>
            </a:p>
            <a:p>
              <a:pPr algn="ctr"/>
              <a:r>
                <a:rPr lang="cs-CZ" sz="2800" dirty="0" smtClean="0"/>
                <a:t>(    +    ) : 7 =</a:t>
              </a:r>
            </a:p>
            <a:p>
              <a:pPr algn="ctr"/>
              <a:r>
                <a:rPr lang="cs-CZ" sz="2800" dirty="0" smtClean="0"/>
                <a:t>(    : 7 ) + (    : 7 )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896559" y="5445224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2027" y="5462243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57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63 : 3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   </a:t>
              </a:r>
              <a:r>
                <a:rPr lang="cs-CZ" sz="2800" dirty="0" smtClean="0"/>
                <a:t>  96 </a:t>
              </a:r>
              <a:r>
                <a:rPr lang="cs-CZ" sz="2800" dirty="0"/>
                <a:t>: </a:t>
              </a:r>
              <a:r>
                <a:rPr lang="cs-CZ" sz="2800" dirty="0" smtClean="0"/>
                <a:t>4 </a:t>
              </a:r>
              <a:r>
                <a:rPr lang="cs-CZ" sz="2800" dirty="0"/>
                <a:t>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69 : 3 = </a:t>
              </a:r>
            </a:p>
            <a:p>
              <a:pPr algn="ctr"/>
              <a:r>
                <a:rPr lang="cs-CZ" sz="2800" dirty="0" smtClean="0"/>
                <a:t>(    +    ) : 3 =</a:t>
              </a:r>
            </a:p>
            <a:p>
              <a:pPr algn="ctr"/>
              <a:r>
                <a:rPr lang="cs-CZ" sz="2800" dirty="0" smtClean="0"/>
                <a:t>(    : 3 ) + (    : 3 )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896559" y="5445224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2027" y="5462243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10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66 : 6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   </a:t>
              </a:r>
              <a:r>
                <a:rPr lang="cs-CZ" sz="2800" dirty="0" smtClean="0"/>
                <a:t>  76 </a:t>
              </a:r>
              <a:r>
                <a:rPr lang="cs-CZ" sz="2800" dirty="0"/>
                <a:t>: </a:t>
              </a:r>
              <a:r>
                <a:rPr lang="cs-CZ" sz="2800" dirty="0" smtClean="0"/>
                <a:t>4 </a:t>
              </a:r>
              <a:r>
                <a:rPr lang="cs-CZ" sz="2800" dirty="0"/>
                <a:t>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65 : 5 = </a:t>
              </a:r>
            </a:p>
            <a:p>
              <a:pPr algn="ctr"/>
              <a:r>
                <a:rPr lang="cs-CZ" sz="2800" dirty="0" smtClean="0"/>
                <a:t>(    +    ) : 5 =</a:t>
              </a:r>
            </a:p>
            <a:p>
              <a:pPr algn="ctr"/>
              <a:r>
                <a:rPr lang="cs-CZ" sz="2800" dirty="0" smtClean="0"/>
                <a:t>(    : 5 ) + (    : 5 )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896559" y="5445224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2027" y="5462243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124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18456"/>
            <a:ext cx="8352928" cy="4698815"/>
            <a:chOff x="395536" y="1618456"/>
            <a:chExt cx="8352928" cy="4698815"/>
          </a:xfrm>
          <a:solidFill>
            <a:srgbClr val="FFCCCC"/>
          </a:solidFill>
        </p:grpSpPr>
        <p:sp>
          <p:nvSpPr>
            <p:cNvPr id="12" name="TextovéPole 11"/>
            <p:cNvSpPr txBox="1"/>
            <p:nvPr/>
          </p:nvSpPr>
          <p:spPr>
            <a:xfrm>
              <a:off x="395536" y="3639615"/>
              <a:ext cx="8352928" cy="2677656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91 : 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/>
                <a:t>    </a:t>
              </a:r>
              <a:r>
                <a:rPr lang="cs-CZ" sz="2800" dirty="0" smtClean="0"/>
                <a:t>  56 </a:t>
              </a:r>
              <a:r>
                <a:rPr lang="cs-CZ" sz="2800" dirty="0"/>
                <a:t>: </a:t>
              </a:r>
              <a:r>
                <a:rPr lang="cs-CZ" sz="2800" dirty="0" smtClean="0"/>
                <a:t>4 </a:t>
              </a:r>
              <a:r>
                <a:rPr lang="cs-CZ" sz="2800" dirty="0"/>
                <a:t>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75 : 5 = </a:t>
              </a:r>
            </a:p>
            <a:p>
              <a:pPr algn="ctr"/>
              <a:r>
                <a:rPr lang="cs-CZ" sz="2800" dirty="0" smtClean="0"/>
                <a:t>(    +    ) : 5 =</a:t>
              </a:r>
            </a:p>
            <a:p>
              <a:pPr algn="ctr"/>
              <a:r>
                <a:rPr lang="cs-CZ" sz="2800" dirty="0" smtClean="0"/>
                <a:t>(    : 5 ) + (    : 5 ) =</a:t>
              </a:r>
            </a:p>
            <a:p>
              <a:pPr algn="ctr"/>
              <a:r>
                <a:rPr lang="cs-CZ" sz="2800" dirty="0" smtClean="0"/>
                <a:t>   +     = 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076579" y="4135553"/>
              <a:ext cx="360040" cy="432048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436619" y="4135553"/>
              <a:ext cx="277175" cy="415029"/>
            </a:xfrm>
            <a:prstGeom prst="line">
              <a:avLst/>
            </a:prstGeom>
            <a:grpFill/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752543" y="4609111"/>
              <a:ext cx="64807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463412" y="4635579"/>
              <a:ext cx="67012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86192" y="3656915"/>
              <a:ext cx="284052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endParaRPr lang="cs-CZ" sz="2800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896559" y="5445224"/>
            <a:ext cx="360040" cy="432048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2027" y="5462243"/>
            <a:ext cx="277175" cy="415029"/>
          </a:xfrm>
          <a:prstGeom prst="line">
            <a:avLst/>
          </a:prstGeom>
          <a:solidFill>
            <a:srgbClr val="FFCCCC"/>
          </a:solidFill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4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84 : 6 =</a:t>
            </a:r>
          </a:p>
          <a:p>
            <a:r>
              <a:rPr lang="cs-CZ" sz="2800" dirty="0" smtClean="0"/>
              <a:t>72 : 6 =</a:t>
            </a:r>
          </a:p>
          <a:p>
            <a:r>
              <a:rPr lang="cs-CZ" sz="2800" dirty="0" smtClean="0"/>
              <a:t>99 : 9 =</a:t>
            </a:r>
          </a:p>
          <a:p>
            <a:r>
              <a:rPr lang="cs-CZ" sz="2800" dirty="0" smtClean="0"/>
              <a:t>96 : 8 =</a:t>
            </a:r>
          </a:p>
          <a:p>
            <a:r>
              <a:rPr lang="cs-CZ" sz="2800" dirty="0" smtClean="0"/>
              <a:t>98 : 7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77 : 7 =</a:t>
            </a:r>
          </a:p>
          <a:p>
            <a:r>
              <a:rPr lang="cs-CZ" sz="2800" dirty="0" smtClean="0"/>
              <a:t>96 : 6 =</a:t>
            </a:r>
          </a:p>
          <a:p>
            <a:r>
              <a:rPr lang="cs-CZ" sz="2800" dirty="0" smtClean="0"/>
              <a:t>84 : 6 =</a:t>
            </a:r>
          </a:p>
          <a:p>
            <a:r>
              <a:rPr lang="cs-CZ" sz="2800" dirty="0" smtClean="0"/>
              <a:t>55 : 5 =</a:t>
            </a:r>
          </a:p>
          <a:p>
            <a:r>
              <a:rPr lang="cs-CZ" sz="2800" dirty="0" smtClean="0"/>
              <a:t>88 : 8 =</a:t>
            </a:r>
          </a:p>
          <a:p>
            <a:r>
              <a:rPr lang="cs-CZ" sz="2800" dirty="0" smtClean="0"/>
              <a:t>91 : 7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62789" y="1123669"/>
            <a:ext cx="6530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1203341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48 : 4=</a:t>
            </a:r>
          </a:p>
          <a:p>
            <a:r>
              <a:rPr lang="cs-CZ" sz="2800" dirty="0" smtClean="0"/>
              <a:t>39 : 3 =</a:t>
            </a:r>
          </a:p>
          <a:p>
            <a:r>
              <a:rPr lang="cs-CZ" sz="2800" dirty="0" smtClean="0"/>
              <a:t>65 : 5 =</a:t>
            </a:r>
          </a:p>
          <a:p>
            <a:r>
              <a:rPr lang="cs-CZ" sz="2800" dirty="0" smtClean="0"/>
              <a:t>66 : 6 =</a:t>
            </a:r>
          </a:p>
          <a:p>
            <a:r>
              <a:rPr lang="cs-CZ" sz="2800" dirty="0" smtClean="0"/>
              <a:t>91 : 7 =</a:t>
            </a:r>
          </a:p>
          <a:p>
            <a:r>
              <a:rPr lang="cs-CZ" sz="2800" dirty="0" smtClean="0"/>
              <a:t>75 : 3 =</a:t>
            </a:r>
          </a:p>
          <a:p>
            <a:r>
              <a:rPr lang="cs-CZ" sz="2800" dirty="0" smtClean="0"/>
              <a:t>77 : 7 =</a:t>
            </a:r>
          </a:p>
          <a:p>
            <a:r>
              <a:rPr lang="cs-CZ" sz="2800" dirty="0" smtClean="0"/>
              <a:t>44 : 4 =</a:t>
            </a:r>
          </a:p>
          <a:p>
            <a:r>
              <a:rPr lang="cs-CZ" sz="2800" dirty="0" smtClean="0"/>
              <a:t>51 : 3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78 : 3 =</a:t>
            </a:r>
          </a:p>
          <a:p>
            <a:r>
              <a:rPr lang="cs-CZ" sz="2800" dirty="0" smtClean="0"/>
              <a:t>72 : 6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68760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: 3=</a:t>
            </a:r>
          </a:p>
          <a:p>
            <a:r>
              <a:rPr lang="cs-CZ" sz="2800" dirty="0" smtClean="0"/>
              <a:t>57 : 3 =</a:t>
            </a:r>
          </a:p>
          <a:p>
            <a:r>
              <a:rPr lang="cs-CZ" sz="2800" dirty="0" smtClean="0"/>
              <a:t>75 : 5 =</a:t>
            </a:r>
          </a:p>
          <a:p>
            <a:r>
              <a:rPr lang="cs-CZ" sz="2800" dirty="0" smtClean="0"/>
              <a:t>84 : 6 =</a:t>
            </a:r>
          </a:p>
          <a:p>
            <a:r>
              <a:rPr lang="cs-CZ" sz="2800" dirty="0" smtClean="0"/>
              <a:t>84 : 7 =</a:t>
            </a:r>
          </a:p>
          <a:p>
            <a:r>
              <a:rPr lang="cs-CZ" sz="2800" dirty="0" smtClean="0"/>
              <a:t>66 : 3 =</a:t>
            </a:r>
          </a:p>
          <a:p>
            <a:r>
              <a:rPr lang="cs-CZ" sz="2800" dirty="0" smtClean="0"/>
              <a:t>91 : 7 =</a:t>
            </a:r>
          </a:p>
          <a:p>
            <a:r>
              <a:rPr lang="cs-CZ" sz="2800" dirty="0" smtClean="0"/>
              <a:t>66 : 6 =</a:t>
            </a:r>
          </a:p>
          <a:p>
            <a:r>
              <a:rPr lang="cs-CZ" sz="2800" dirty="0" smtClean="0"/>
              <a:t>54 : 3 =</a:t>
            </a:r>
          </a:p>
          <a:p>
            <a:r>
              <a:rPr lang="cs-CZ" sz="2800" dirty="0" smtClean="0"/>
              <a:t>90 : 6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72 : 3 =</a:t>
            </a:r>
          </a:p>
        </p:txBody>
      </p:sp>
    </p:spTree>
    <p:extLst>
      <p:ext uri="{BB962C8B-B14F-4D97-AF65-F5344CB8AC3E}">
        <p14:creationId xmlns:p14="http://schemas.microsoft.com/office/powerpoint/2010/main" val="145929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66 : 6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98 : 7 =</a:t>
            </a:r>
          </a:p>
          <a:p>
            <a:r>
              <a:rPr lang="cs-CZ" sz="2800" dirty="0" smtClean="0"/>
              <a:t>88 : 8 =</a:t>
            </a:r>
          </a:p>
          <a:p>
            <a:r>
              <a:rPr lang="cs-CZ" sz="2800" dirty="0" smtClean="0"/>
              <a:t>91 : 7 =</a:t>
            </a:r>
          </a:p>
          <a:p>
            <a:r>
              <a:rPr lang="cs-CZ" sz="2800" dirty="0" smtClean="0"/>
              <a:t>72 : 6 =</a:t>
            </a:r>
          </a:p>
          <a:p>
            <a:r>
              <a:rPr lang="cs-CZ" sz="2800" dirty="0" smtClean="0"/>
              <a:t>36 : 3 =</a:t>
            </a:r>
          </a:p>
          <a:p>
            <a:r>
              <a:rPr lang="cs-CZ" sz="2800" dirty="0" smtClean="0"/>
              <a:t>26 : 2 =</a:t>
            </a:r>
          </a:p>
          <a:p>
            <a:r>
              <a:rPr lang="cs-CZ" sz="2800" dirty="0" smtClean="0"/>
              <a:t>84 : 6 =</a:t>
            </a:r>
          </a:p>
          <a:p>
            <a:r>
              <a:rPr lang="cs-CZ" sz="2800" dirty="0" smtClean="0"/>
              <a:t>24 : 2 =</a:t>
            </a:r>
          </a:p>
          <a:p>
            <a:r>
              <a:rPr lang="cs-CZ" sz="2800" dirty="0" smtClean="0"/>
              <a:t>60 : 5 =</a:t>
            </a:r>
          </a:p>
          <a:p>
            <a:r>
              <a:rPr lang="cs-CZ" sz="2800" dirty="0" smtClean="0"/>
              <a:t>30 : 2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62789" y="1123669"/>
            <a:ext cx="6530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1203341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69 : 3=</a:t>
            </a:r>
          </a:p>
          <a:p>
            <a:r>
              <a:rPr lang="cs-CZ" sz="2800" dirty="0" smtClean="0"/>
              <a:t>63 : 3 =</a:t>
            </a:r>
          </a:p>
          <a:p>
            <a:r>
              <a:rPr lang="cs-CZ" sz="2800" dirty="0" smtClean="0"/>
              <a:t>85 : 5 =</a:t>
            </a:r>
          </a:p>
          <a:p>
            <a:r>
              <a:rPr lang="cs-CZ" sz="2800" dirty="0" smtClean="0"/>
              <a:t>90 : 3 =</a:t>
            </a:r>
          </a:p>
          <a:p>
            <a:r>
              <a:rPr lang="cs-CZ" sz="2800" dirty="0" smtClean="0"/>
              <a:t>87 : 3 =</a:t>
            </a:r>
          </a:p>
          <a:p>
            <a:r>
              <a:rPr lang="cs-CZ" sz="2800" dirty="0" smtClean="0"/>
              <a:t>92 : 4 =</a:t>
            </a:r>
          </a:p>
          <a:p>
            <a:r>
              <a:rPr lang="cs-CZ" sz="2800" dirty="0" smtClean="0"/>
              <a:t>78 : 3 =</a:t>
            </a:r>
          </a:p>
          <a:p>
            <a:r>
              <a:rPr lang="cs-CZ" sz="2800" dirty="0" smtClean="0"/>
              <a:t>55 : 5 =</a:t>
            </a:r>
          </a:p>
          <a:p>
            <a:r>
              <a:rPr lang="cs-CZ" sz="2800" dirty="0" smtClean="0"/>
              <a:t>75 : 3 =</a:t>
            </a:r>
          </a:p>
          <a:p>
            <a:r>
              <a:rPr lang="cs-CZ" sz="2800" dirty="0" smtClean="0"/>
              <a:t>95 : 5 =</a:t>
            </a:r>
          </a:p>
          <a:p>
            <a:r>
              <a:rPr lang="cs-CZ" sz="2800" dirty="0" smtClean="0"/>
              <a:t>42 : 2 =</a:t>
            </a:r>
          </a:p>
          <a:p>
            <a:r>
              <a:rPr lang="cs-CZ" sz="2800" dirty="0" smtClean="0"/>
              <a:t>60 : 5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68760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 : 3=</a:t>
            </a:r>
          </a:p>
          <a:p>
            <a:r>
              <a:rPr lang="cs-CZ" sz="2800" dirty="0" smtClean="0"/>
              <a:t>88 : 4 =</a:t>
            </a:r>
          </a:p>
          <a:p>
            <a:r>
              <a:rPr lang="cs-CZ" sz="2800" dirty="0" smtClean="0"/>
              <a:t>69 : 3 =</a:t>
            </a:r>
          </a:p>
          <a:p>
            <a:r>
              <a:rPr lang="cs-CZ" sz="2800" dirty="0" smtClean="0"/>
              <a:t>56 : 4 =</a:t>
            </a:r>
          </a:p>
          <a:p>
            <a:r>
              <a:rPr lang="cs-CZ" sz="2800" dirty="0" smtClean="0"/>
              <a:t>92 : 4 =</a:t>
            </a:r>
          </a:p>
          <a:p>
            <a:r>
              <a:rPr lang="cs-CZ" sz="2800" dirty="0" smtClean="0"/>
              <a:t>33 : 3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75 : 5 =</a:t>
            </a:r>
          </a:p>
          <a:p>
            <a:r>
              <a:rPr lang="cs-CZ" sz="2800" dirty="0" smtClean="0"/>
              <a:t>84 : 7 =</a:t>
            </a:r>
          </a:p>
          <a:p>
            <a:r>
              <a:rPr lang="cs-CZ" sz="2800" dirty="0" smtClean="0"/>
              <a:t>60 : 4 =</a:t>
            </a:r>
          </a:p>
          <a:p>
            <a:r>
              <a:rPr lang="cs-CZ" sz="2800" dirty="0" smtClean="0"/>
              <a:t>64 : 4 =</a:t>
            </a:r>
          </a:p>
          <a:p>
            <a:r>
              <a:rPr lang="cs-CZ" sz="2800" dirty="0" smtClean="0"/>
              <a:t>75 : 3 =</a:t>
            </a:r>
          </a:p>
        </p:txBody>
      </p:sp>
    </p:spTree>
    <p:extLst>
      <p:ext uri="{BB962C8B-B14F-4D97-AF65-F5344CB8AC3E}">
        <p14:creationId xmlns:p14="http://schemas.microsoft.com/office/powerpoint/2010/main" val="233068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dvojciferného čísla jednociferným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65 : 5 =</a:t>
            </a:r>
          </a:p>
          <a:p>
            <a:r>
              <a:rPr lang="cs-CZ" sz="2800" dirty="0" smtClean="0"/>
              <a:t>84 : 6 =</a:t>
            </a:r>
          </a:p>
          <a:p>
            <a:r>
              <a:rPr lang="cs-CZ" sz="2800" dirty="0" smtClean="0"/>
              <a:t>84 : 7 =</a:t>
            </a:r>
          </a:p>
          <a:p>
            <a:r>
              <a:rPr lang="cs-CZ" sz="2800" dirty="0" smtClean="0"/>
              <a:t>84 : 3 =</a:t>
            </a:r>
          </a:p>
          <a:p>
            <a:r>
              <a:rPr lang="cs-CZ" sz="2800" dirty="0" smtClean="0"/>
              <a:t>90 : 6 =</a:t>
            </a:r>
          </a:p>
          <a:p>
            <a:r>
              <a:rPr lang="cs-CZ" sz="2800" dirty="0" smtClean="0"/>
              <a:t>78 : 3 =</a:t>
            </a:r>
          </a:p>
          <a:p>
            <a:r>
              <a:rPr lang="cs-CZ" sz="2800" dirty="0" smtClean="0"/>
              <a:t>88 : 8 =</a:t>
            </a:r>
          </a:p>
          <a:p>
            <a:r>
              <a:rPr lang="cs-CZ" sz="2800" dirty="0" smtClean="0"/>
              <a:t>92 : 4 =</a:t>
            </a:r>
          </a:p>
          <a:p>
            <a:r>
              <a:rPr lang="cs-CZ" sz="2800" dirty="0" smtClean="0"/>
              <a:t>72 : 3 =</a:t>
            </a:r>
          </a:p>
          <a:p>
            <a:r>
              <a:rPr lang="cs-CZ" sz="2800" dirty="0" smtClean="0"/>
              <a:t>96 : 8 =</a:t>
            </a:r>
          </a:p>
          <a:p>
            <a:r>
              <a:rPr lang="cs-CZ" sz="2800" dirty="0" smtClean="0"/>
              <a:t>56 : 2 =</a:t>
            </a:r>
          </a:p>
          <a:p>
            <a:r>
              <a:rPr lang="cs-CZ" sz="2800" dirty="0" smtClean="0"/>
              <a:t>85 : 5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62789" y="1123669"/>
            <a:ext cx="6530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1203341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: 5 =</a:t>
            </a:r>
          </a:p>
          <a:p>
            <a:r>
              <a:rPr lang="cs-CZ" sz="2800" dirty="0" smtClean="0"/>
              <a:t>64 : 2 =</a:t>
            </a:r>
          </a:p>
          <a:p>
            <a:r>
              <a:rPr lang="cs-CZ" sz="2800" dirty="0" smtClean="0"/>
              <a:t>91 : 7 =</a:t>
            </a:r>
          </a:p>
          <a:p>
            <a:r>
              <a:rPr lang="cs-CZ" sz="2800" dirty="0" smtClean="0"/>
              <a:t>92 : 2 =</a:t>
            </a:r>
          </a:p>
          <a:p>
            <a:r>
              <a:rPr lang="cs-CZ" sz="2800" dirty="0" smtClean="0"/>
              <a:t>96 : 4 =</a:t>
            </a:r>
          </a:p>
          <a:p>
            <a:r>
              <a:rPr lang="cs-CZ" sz="2800" dirty="0" smtClean="0"/>
              <a:t>95 : 5 =</a:t>
            </a:r>
          </a:p>
          <a:p>
            <a:r>
              <a:rPr lang="cs-CZ" sz="2800" dirty="0" smtClean="0"/>
              <a:t>77 : 7 =</a:t>
            </a:r>
          </a:p>
          <a:p>
            <a:r>
              <a:rPr lang="cs-CZ" sz="2800" dirty="0" smtClean="0"/>
              <a:t>81 : 3 =</a:t>
            </a:r>
          </a:p>
          <a:p>
            <a:r>
              <a:rPr lang="cs-CZ" sz="2800" dirty="0" smtClean="0"/>
              <a:t>58 : 2 =</a:t>
            </a:r>
          </a:p>
          <a:p>
            <a:r>
              <a:rPr lang="cs-CZ" sz="2800" dirty="0" smtClean="0"/>
              <a:t>66 : 6 =</a:t>
            </a:r>
          </a:p>
          <a:p>
            <a:r>
              <a:rPr lang="cs-CZ" sz="2800" dirty="0" smtClean="0"/>
              <a:t>48 : 4 =</a:t>
            </a:r>
          </a:p>
          <a:p>
            <a:r>
              <a:rPr lang="cs-CZ" sz="2800" dirty="0" smtClean="0"/>
              <a:t>39 : 3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11924" y="1259136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44 : 4 =</a:t>
            </a:r>
          </a:p>
          <a:p>
            <a:r>
              <a:rPr lang="cs-CZ" sz="2800" dirty="0" smtClean="0"/>
              <a:t>63 : 3 =</a:t>
            </a:r>
          </a:p>
          <a:p>
            <a:r>
              <a:rPr lang="cs-CZ" sz="2800" dirty="0" smtClean="0"/>
              <a:t>85 : 5 =</a:t>
            </a:r>
          </a:p>
          <a:p>
            <a:r>
              <a:rPr lang="cs-CZ" sz="2800" dirty="0" smtClean="0"/>
              <a:t>90 : 6 =</a:t>
            </a:r>
          </a:p>
          <a:p>
            <a:r>
              <a:rPr lang="cs-CZ" sz="2800" dirty="0" smtClean="0"/>
              <a:t>91 : 7 =</a:t>
            </a:r>
          </a:p>
          <a:p>
            <a:r>
              <a:rPr lang="cs-CZ" sz="2800" dirty="0" smtClean="0"/>
              <a:t>69 : 3 =</a:t>
            </a:r>
          </a:p>
          <a:p>
            <a:r>
              <a:rPr lang="cs-CZ" sz="2800" dirty="0" smtClean="0"/>
              <a:t>93 : 3 =</a:t>
            </a:r>
          </a:p>
          <a:p>
            <a:r>
              <a:rPr lang="cs-CZ" sz="2800" dirty="0" smtClean="0"/>
              <a:t>72 : 6 =</a:t>
            </a:r>
          </a:p>
          <a:p>
            <a:r>
              <a:rPr lang="cs-CZ" sz="2800" dirty="0" smtClean="0"/>
              <a:t>57 : 3 =</a:t>
            </a:r>
          </a:p>
          <a:p>
            <a:r>
              <a:rPr lang="cs-CZ" sz="2800" dirty="0" smtClean="0"/>
              <a:t>96 : 6 =</a:t>
            </a:r>
          </a:p>
          <a:p>
            <a:r>
              <a:rPr lang="cs-CZ" sz="2800" dirty="0" smtClean="0"/>
              <a:t>78 : 6 =</a:t>
            </a:r>
          </a:p>
          <a:p>
            <a:r>
              <a:rPr lang="cs-CZ" sz="2800" dirty="0" smtClean="0"/>
              <a:t>72 : 3 =</a:t>
            </a:r>
          </a:p>
        </p:txBody>
      </p:sp>
    </p:spTree>
    <p:extLst>
      <p:ext uri="{BB962C8B-B14F-4D97-AF65-F5344CB8AC3E}">
        <p14:creationId xmlns:p14="http://schemas.microsoft.com/office/powerpoint/2010/main" val="364051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9818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171</TotalTime>
  <Words>914</Words>
  <Application>Microsoft Office PowerPoint</Application>
  <PresentationFormat>Předvádění na obrazovce (4:3)</PresentationFormat>
  <Paragraphs>304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VY_32_INOVACE_17_  Dělení dvojciferného čísla jednociferným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dvojciferného čísla jednociferným</dc:title>
  <dc:creator>Hanka</dc:creator>
  <cp:lastModifiedBy>VLASTNIK</cp:lastModifiedBy>
  <cp:revision>16</cp:revision>
  <dcterms:created xsi:type="dcterms:W3CDTF">2011-09-11T16:12:11Z</dcterms:created>
  <dcterms:modified xsi:type="dcterms:W3CDTF">2013-03-27T09:44:53Z</dcterms:modified>
</cp:coreProperties>
</file>