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5"/>
  </p:notesMasterIdLst>
  <p:sldIdLst>
    <p:sldId id="268" r:id="rId3"/>
    <p:sldId id="256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392943-A85A-45FE-9D33-69F140AF0C9D}" type="doc">
      <dgm:prSet loTypeId="urn:microsoft.com/office/officeart/2005/8/layout/orgChart1" loCatId="hierarchy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722C40F-50C6-45EC-A7D4-28D967D08606}">
      <dgm:prSet phldrT="[Text]"/>
      <dgm:spPr/>
      <dgm:t>
        <a:bodyPr/>
        <a:lstStyle/>
        <a:p>
          <a:r>
            <a:rPr lang="cs-CZ" dirty="0" smtClean="0"/>
            <a:t>moc ve státě</a:t>
          </a:r>
          <a:endParaRPr lang="cs-CZ" dirty="0"/>
        </a:p>
      </dgm:t>
    </dgm:pt>
    <dgm:pt modelId="{8DF18963-29B1-4784-B11A-927C88D3B02E}" type="parTrans" cxnId="{7ED8E027-9DEF-4065-8C0E-501B6718BFFB}">
      <dgm:prSet/>
      <dgm:spPr/>
      <dgm:t>
        <a:bodyPr/>
        <a:lstStyle/>
        <a:p>
          <a:endParaRPr lang="cs-CZ"/>
        </a:p>
      </dgm:t>
    </dgm:pt>
    <dgm:pt modelId="{7C6BBB21-2C75-466A-93EB-B5494B157BB7}" type="sibTrans" cxnId="{7ED8E027-9DEF-4065-8C0E-501B6718BFFB}">
      <dgm:prSet/>
      <dgm:spPr/>
      <dgm:t>
        <a:bodyPr/>
        <a:lstStyle/>
        <a:p>
          <a:endParaRPr lang="cs-CZ"/>
        </a:p>
      </dgm:t>
    </dgm:pt>
    <dgm:pt modelId="{62D803DA-F6EF-4CEF-85ED-E27F4A6D46D0}">
      <dgm:prSet phldrT="[Text]"/>
      <dgm:spPr/>
      <dgm:t>
        <a:bodyPr/>
        <a:lstStyle/>
        <a:p>
          <a:r>
            <a:rPr lang="cs-CZ" dirty="0" smtClean="0"/>
            <a:t>zákonodárná</a:t>
          </a:r>
          <a:endParaRPr lang="cs-CZ" dirty="0"/>
        </a:p>
      </dgm:t>
    </dgm:pt>
    <dgm:pt modelId="{A0EF8426-17E1-4784-BF3A-47B01EA9754C}" type="parTrans" cxnId="{DEF33746-79FC-478C-883B-FEC9E11B6C3E}">
      <dgm:prSet/>
      <dgm:spPr/>
      <dgm:t>
        <a:bodyPr/>
        <a:lstStyle/>
        <a:p>
          <a:endParaRPr lang="cs-CZ"/>
        </a:p>
      </dgm:t>
    </dgm:pt>
    <dgm:pt modelId="{7723F809-96E7-4C8A-88A0-B0DC562AB283}" type="sibTrans" cxnId="{DEF33746-79FC-478C-883B-FEC9E11B6C3E}">
      <dgm:prSet/>
      <dgm:spPr/>
      <dgm:t>
        <a:bodyPr/>
        <a:lstStyle/>
        <a:p>
          <a:endParaRPr lang="cs-CZ"/>
        </a:p>
      </dgm:t>
    </dgm:pt>
    <dgm:pt modelId="{21F4AF6A-7FB7-4E0D-BE14-C2297EBD0ECD}">
      <dgm:prSet phldrT="[Text]"/>
      <dgm:spPr/>
      <dgm:t>
        <a:bodyPr/>
        <a:lstStyle/>
        <a:p>
          <a:r>
            <a:rPr lang="cs-CZ" dirty="0" smtClean="0"/>
            <a:t>výkonná</a:t>
          </a:r>
          <a:endParaRPr lang="cs-CZ" dirty="0"/>
        </a:p>
      </dgm:t>
    </dgm:pt>
    <dgm:pt modelId="{7165C276-40BB-4152-AC2B-CA4383A401CB}" type="parTrans" cxnId="{64C83AD2-07B1-453E-ABFB-64B3D14331CF}">
      <dgm:prSet/>
      <dgm:spPr/>
      <dgm:t>
        <a:bodyPr/>
        <a:lstStyle/>
        <a:p>
          <a:endParaRPr lang="cs-CZ"/>
        </a:p>
      </dgm:t>
    </dgm:pt>
    <dgm:pt modelId="{DD030340-D5D2-4810-9DF0-6A33B1AE8693}" type="sibTrans" cxnId="{64C83AD2-07B1-453E-ABFB-64B3D14331CF}">
      <dgm:prSet/>
      <dgm:spPr/>
      <dgm:t>
        <a:bodyPr/>
        <a:lstStyle/>
        <a:p>
          <a:endParaRPr lang="cs-CZ"/>
        </a:p>
      </dgm:t>
    </dgm:pt>
    <dgm:pt modelId="{1B1EC9D8-1740-4B6D-993F-A0C619941212}">
      <dgm:prSet phldrT="[Text]"/>
      <dgm:spPr/>
      <dgm:t>
        <a:bodyPr/>
        <a:lstStyle/>
        <a:p>
          <a:r>
            <a:rPr lang="cs-CZ" dirty="0" smtClean="0"/>
            <a:t>soudní</a:t>
          </a:r>
          <a:endParaRPr lang="cs-CZ" dirty="0"/>
        </a:p>
      </dgm:t>
    </dgm:pt>
    <dgm:pt modelId="{022E0328-F9E9-4AF7-9FEC-2F2FC454083B}" type="parTrans" cxnId="{6DB392A1-5254-4456-8FC4-B497CF810B47}">
      <dgm:prSet/>
      <dgm:spPr/>
      <dgm:t>
        <a:bodyPr/>
        <a:lstStyle/>
        <a:p>
          <a:endParaRPr lang="cs-CZ"/>
        </a:p>
      </dgm:t>
    </dgm:pt>
    <dgm:pt modelId="{3DBD9643-3FAE-4009-B316-BB92EBEB870B}" type="sibTrans" cxnId="{6DB392A1-5254-4456-8FC4-B497CF810B47}">
      <dgm:prSet/>
      <dgm:spPr/>
      <dgm:t>
        <a:bodyPr/>
        <a:lstStyle/>
        <a:p>
          <a:endParaRPr lang="cs-CZ"/>
        </a:p>
      </dgm:t>
    </dgm:pt>
    <dgm:pt modelId="{7B1F557A-BD4F-429B-BAB0-6009C2F5B0A5}" type="pres">
      <dgm:prSet presAssocID="{A2392943-A85A-45FE-9D33-69F140AF0C9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5FB7649-94EB-4005-811D-93911D6D42C9}" type="pres">
      <dgm:prSet presAssocID="{D722C40F-50C6-45EC-A7D4-28D967D08606}" presName="hierRoot1" presStyleCnt="0">
        <dgm:presLayoutVars>
          <dgm:hierBranch val="init"/>
        </dgm:presLayoutVars>
      </dgm:prSet>
      <dgm:spPr/>
    </dgm:pt>
    <dgm:pt modelId="{FBF37E2E-859C-4C03-813A-7BA55666D357}" type="pres">
      <dgm:prSet presAssocID="{D722C40F-50C6-45EC-A7D4-28D967D08606}" presName="rootComposite1" presStyleCnt="0"/>
      <dgm:spPr/>
    </dgm:pt>
    <dgm:pt modelId="{B4C1DBA3-E3CA-4A98-A48E-C6AF107ADBBB}" type="pres">
      <dgm:prSet presAssocID="{D722C40F-50C6-45EC-A7D4-28D967D08606}" presName="rootText1" presStyleLbl="node0" presStyleIdx="0" presStyleCnt="1" custScaleX="155476" custLinFactNeighborX="0" custLinFactNeighborY="-517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F47E-27F5-499E-95FB-E21A5C1856F8}" type="pres">
      <dgm:prSet presAssocID="{D722C40F-50C6-45EC-A7D4-28D967D08606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1D4C838-B891-48DA-BA58-48447A197E4E}" type="pres">
      <dgm:prSet presAssocID="{D722C40F-50C6-45EC-A7D4-28D967D08606}" presName="hierChild2" presStyleCnt="0"/>
      <dgm:spPr/>
    </dgm:pt>
    <dgm:pt modelId="{0AC50E78-B637-4387-801C-89B65FB149AB}" type="pres">
      <dgm:prSet presAssocID="{A0EF8426-17E1-4784-BF3A-47B01EA9754C}" presName="Name37" presStyleLbl="parChTrans1D2" presStyleIdx="0" presStyleCnt="3"/>
      <dgm:spPr/>
      <dgm:t>
        <a:bodyPr/>
        <a:lstStyle/>
        <a:p>
          <a:endParaRPr lang="cs-CZ"/>
        </a:p>
      </dgm:t>
    </dgm:pt>
    <dgm:pt modelId="{114E7B53-132B-4A89-9F55-4A3A180178E5}" type="pres">
      <dgm:prSet presAssocID="{62D803DA-F6EF-4CEF-85ED-E27F4A6D46D0}" presName="hierRoot2" presStyleCnt="0">
        <dgm:presLayoutVars>
          <dgm:hierBranch val="init"/>
        </dgm:presLayoutVars>
      </dgm:prSet>
      <dgm:spPr/>
    </dgm:pt>
    <dgm:pt modelId="{76936A96-5711-494F-B979-0F9170A36BB5}" type="pres">
      <dgm:prSet presAssocID="{62D803DA-F6EF-4CEF-85ED-E27F4A6D46D0}" presName="rootComposite" presStyleCnt="0"/>
      <dgm:spPr/>
    </dgm:pt>
    <dgm:pt modelId="{36B506E9-E1D4-4FBC-A68D-121C6CDF709E}" type="pres">
      <dgm:prSet presAssocID="{62D803DA-F6EF-4CEF-85ED-E27F4A6D46D0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243F0F-81A1-4485-A245-831A7FDB6C52}" type="pres">
      <dgm:prSet presAssocID="{62D803DA-F6EF-4CEF-85ED-E27F4A6D46D0}" presName="rootConnector" presStyleLbl="node2" presStyleIdx="0" presStyleCnt="3"/>
      <dgm:spPr/>
      <dgm:t>
        <a:bodyPr/>
        <a:lstStyle/>
        <a:p>
          <a:endParaRPr lang="cs-CZ"/>
        </a:p>
      </dgm:t>
    </dgm:pt>
    <dgm:pt modelId="{AE101DA8-6E82-42BB-A801-F7A02B7C6085}" type="pres">
      <dgm:prSet presAssocID="{62D803DA-F6EF-4CEF-85ED-E27F4A6D46D0}" presName="hierChild4" presStyleCnt="0"/>
      <dgm:spPr/>
    </dgm:pt>
    <dgm:pt modelId="{59237266-EC2C-4EFB-BC03-C4C0B1AF22B8}" type="pres">
      <dgm:prSet presAssocID="{62D803DA-F6EF-4CEF-85ED-E27F4A6D46D0}" presName="hierChild5" presStyleCnt="0"/>
      <dgm:spPr/>
    </dgm:pt>
    <dgm:pt modelId="{55543470-61DE-4F72-86D2-E174784BCC73}" type="pres">
      <dgm:prSet presAssocID="{7165C276-40BB-4152-AC2B-CA4383A401CB}" presName="Name37" presStyleLbl="parChTrans1D2" presStyleIdx="1" presStyleCnt="3"/>
      <dgm:spPr/>
      <dgm:t>
        <a:bodyPr/>
        <a:lstStyle/>
        <a:p>
          <a:endParaRPr lang="cs-CZ"/>
        </a:p>
      </dgm:t>
    </dgm:pt>
    <dgm:pt modelId="{95CC5F7B-A3F0-4B18-93DB-A89163CE6CB4}" type="pres">
      <dgm:prSet presAssocID="{21F4AF6A-7FB7-4E0D-BE14-C2297EBD0ECD}" presName="hierRoot2" presStyleCnt="0">
        <dgm:presLayoutVars>
          <dgm:hierBranch val="init"/>
        </dgm:presLayoutVars>
      </dgm:prSet>
      <dgm:spPr/>
    </dgm:pt>
    <dgm:pt modelId="{44D1A9B1-B3B9-4327-A928-74475A21E569}" type="pres">
      <dgm:prSet presAssocID="{21F4AF6A-7FB7-4E0D-BE14-C2297EBD0ECD}" presName="rootComposite" presStyleCnt="0"/>
      <dgm:spPr/>
    </dgm:pt>
    <dgm:pt modelId="{4BE84D7C-FBC4-4ECD-A610-DAD95D964871}" type="pres">
      <dgm:prSet presAssocID="{21F4AF6A-7FB7-4E0D-BE14-C2297EBD0ECD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38A0DD-0B56-4D1D-8284-994378859636}" type="pres">
      <dgm:prSet presAssocID="{21F4AF6A-7FB7-4E0D-BE14-C2297EBD0ECD}" presName="rootConnector" presStyleLbl="node2" presStyleIdx="1" presStyleCnt="3"/>
      <dgm:spPr/>
      <dgm:t>
        <a:bodyPr/>
        <a:lstStyle/>
        <a:p>
          <a:endParaRPr lang="cs-CZ"/>
        </a:p>
      </dgm:t>
    </dgm:pt>
    <dgm:pt modelId="{056013F3-8841-4F0D-920D-84FC3C5DB857}" type="pres">
      <dgm:prSet presAssocID="{21F4AF6A-7FB7-4E0D-BE14-C2297EBD0ECD}" presName="hierChild4" presStyleCnt="0"/>
      <dgm:spPr/>
    </dgm:pt>
    <dgm:pt modelId="{D09E079A-7C08-49A0-B5B1-F9C83271C453}" type="pres">
      <dgm:prSet presAssocID="{21F4AF6A-7FB7-4E0D-BE14-C2297EBD0ECD}" presName="hierChild5" presStyleCnt="0"/>
      <dgm:spPr/>
    </dgm:pt>
    <dgm:pt modelId="{58DAA15C-B396-4BAF-AE12-9A51CB4F9D59}" type="pres">
      <dgm:prSet presAssocID="{022E0328-F9E9-4AF7-9FEC-2F2FC454083B}" presName="Name37" presStyleLbl="parChTrans1D2" presStyleIdx="2" presStyleCnt="3"/>
      <dgm:spPr/>
      <dgm:t>
        <a:bodyPr/>
        <a:lstStyle/>
        <a:p>
          <a:endParaRPr lang="cs-CZ"/>
        </a:p>
      </dgm:t>
    </dgm:pt>
    <dgm:pt modelId="{12B10449-AF1C-4ABC-AC86-13CEEBCEE387}" type="pres">
      <dgm:prSet presAssocID="{1B1EC9D8-1740-4B6D-993F-A0C619941212}" presName="hierRoot2" presStyleCnt="0">
        <dgm:presLayoutVars>
          <dgm:hierBranch val="init"/>
        </dgm:presLayoutVars>
      </dgm:prSet>
      <dgm:spPr/>
    </dgm:pt>
    <dgm:pt modelId="{CE58D9D3-72A0-40CD-BE4C-C3A875E03EFF}" type="pres">
      <dgm:prSet presAssocID="{1B1EC9D8-1740-4B6D-993F-A0C619941212}" presName="rootComposite" presStyleCnt="0"/>
      <dgm:spPr/>
    </dgm:pt>
    <dgm:pt modelId="{9306AE7E-FEA6-4B87-9967-AC168769ED98}" type="pres">
      <dgm:prSet presAssocID="{1B1EC9D8-1740-4B6D-993F-A0C619941212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613885-B299-4AF4-B1A5-48373C11E1A9}" type="pres">
      <dgm:prSet presAssocID="{1B1EC9D8-1740-4B6D-993F-A0C619941212}" presName="rootConnector" presStyleLbl="node2" presStyleIdx="2" presStyleCnt="3"/>
      <dgm:spPr/>
      <dgm:t>
        <a:bodyPr/>
        <a:lstStyle/>
        <a:p>
          <a:endParaRPr lang="cs-CZ"/>
        </a:p>
      </dgm:t>
    </dgm:pt>
    <dgm:pt modelId="{81704124-CF9F-4D90-8707-1C9723D563D6}" type="pres">
      <dgm:prSet presAssocID="{1B1EC9D8-1740-4B6D-993F-A0C619941212}" presName="hierChild4" presStyleCnt="0"/>
      <dgm:spPr/>
    </dgm:pt>
    <dgm:pt modelId="{E0AD3E5F-4A31-4A38-B99F-A88FAC1C104D}" type="pres">
      <dgm:prSet presAssocID="{1B1EC9D8-1740-4B6D-993F-A0C619941212}" presName="hierChild5" presStyleCnt="0"/>
      <dgm:spPr/>
    </dgm:pt>
    <dgm:pt modelId="{D79EA574-4EF9-4284-9E3A-6B9CC09DCE3A}" type="pres">
      <dgm:prSet presAssocID="{D722C40F-50C6-45EC-A7D4-28D967D08606}" presName="hierChild3" presStyleCnt="0"/>
      <dgm:spPr/>
    </dgm:pt>
  </dgm:ptLst>
  <dgm:cxnLst>
    <dgm:cxn modelId="{497B12D2-257E-4D3F-A873-5F708C442CAB}" type="presOf" srcId="{21F4AF6A-7FB7-4E0D-BE14-C2297EBD0ECD}" destId="{4BE84D7C-FBC4-4ECD-A610-DAD95D964871}" srcOrd="0" destOrd="0" presId="urn:microsoft.com/office/officeart/2005/8/layout/orgChart1"/>
    <dgm:cxn modelId="{952D53F0-C843-46CB-8BC3-40D43CFD3F46}" type="presOf" srcId="{1B1EC9D8-1740-4B6D-993F-A0C619941212}" destId="{4A613885-B299-4AF4-B1A5-48373C11E1A9}" srcOrd="1" destOrd="0" presId="urn:microsoft.com/office/officeart/2005/8/layout/orgChart1"/>
    <dgm:cxn modelId="{64166145-4CD9-4BBF-9C59-79665CECCF46}" type="presOf" srcId="{D722C40F-50C6-45EC-A7D4-28D967D08606}" destId="{B4C1DBA3-E3CA-4A98-A48E-C6AF107ADBBB}" srcOrd="0" destOrd="0" presId="urn:microsoft.com/office/officeart/2005/8/layout/orgChart1"/>
    <dgm:cxn modelId="{6D4047FB-555E-48A2-A405-216A45CDE5E9}" type="presOf" srcId="{21F4AF6A-7FB7-4E0D-BE14-C2297EBD0ECD}" destId="{5038A0DD-0B56-4D1D-8284-994378859636}" srcOrd="1" destOrd="0" presId="urn:microsoft.com/office/officeart/2005/8/layout/orgChart1"/>
    <dgm:cxn modelId="{64C83AD2-07B1-453E-ABFB-64B3D14331CF}" srcId="{D722C40F-50C6-45EC-A7D4-28D967D08606}" destId="{21F4AF6A-7FB7-4E0D-BE14-C2297EBD0ECD}" srcOrd="1" destOrd="0" parTransId="{7165C276-40BB-4152-AC2B-CA4383A401CB}" sibTransId="{DD030340-D5D2-4810-9DF0-6A33B1AE8693}"/>
    <dgm:cxn modelId="{1EA212F6-CD1D-4733-8147-F3103D8FA72F}" type="presOf" srcId="{7165C276-40BB-4152-AC2B-CA4383A401CB}" destId="{55543470-61DE-4F72-86D2-E174784BCC73}" srcOrd="0" destOrd="0" presId="urn:microsoft.com/office/officeart/2005/8/layout/orgChart1"/>
    <dgm:cxn modelId="{469C1C1F-C090-4CA7-979D-8D564E453E37}" type="presOf" srcId="{62D803DA-F6EF-4CEF-85ED-E27F4A6D46D0}" destId="{36B506E9-E1D4-4FBC-A68D-121C6CDF709E}" srcOrd="0" destOrd="0" presId="urn:microsoft.com/office/officeart/2005/8/layout/orgChart1"/>
    <dgm:cxn modelId="{DEF33746-79FC-478C-883B-FEC9E11B6C3E}" srcId="{D722C40F-50C6-45EC-A7D4-28D967D08606}" destId="{62D803DA-F6EF-4CEF-85ED-E27F4A6D46D0}" srcOrd="0" destOrd="0" parTransId="{A0EF8426-17E1-4784-BF3A-47B01EA9754C}" sibTransId="{7723F809-96E7-4C8A-88A0-B0DC562AB283}"/>
    <dgm:cxn modelId="{79E84F83-B7E7-4FA4-A2D2-3CD52A1AF401}" type="presOf" srcId="{1B1EC9D8-1740-4B6D-993F-A0C619941212}" destId="{9306AE7E-FEA6-4B87-9967-AC168769ED98}" srcOrd="0" destOrd="0" presId="urn:microsoft.com/office/officeart/2005/8/layout/orgChart1"/>
    <dgm:cxn modelId="{7ED8E027-9DEF-4065-8C0E-501B6718BFFB}" srcId="{A2392943-A85A-45FE-9D33-69F140AF0C9D}" destId="{D722C40F-50C6-45EC-A7D4-28D967D08606}" srcOrd="0" destOrd="0" parTransId="{8DF18963-29B1-4784-B11A-927C88D3B02E}" sibTransId="{7C6BBB21-2C75-466A-93EB-B5494B157BB7}"/>
    <dgm:cxn modelId="{8714C5D2-3244-497D-B3A7-65E94C78A2DA}" type="presOf" srcId="{D722C40F-50C6-45EC-A7D4-28D967D08606}" destId="{E88AF47E-27F5-499E-95FB-E21A5C1856F8}" srcOrd="1" destOrd="0" presId="urn:microsoft.com/office/officeart/2005/8/layout/orgChart1"/>
    <dgm:cxn modelId="{6DB392A1-5254-4456-8FC4-B497CF810B47}" srcId="{D722C40F-50C6-45EC-A7D4-28D967D08606}" destId="{1B1EC9D8-1740-4B6D-993F-A0C619941212}" srcOrd="2" destOrd="0" parTransId="{022E0328-F9E9-4AF7-9FEC-2F2FC454083B}" sibTransId="{3DBD9643-3FAE-4009-B316-BB92EBEB870B}"/>
    <dgm:cxn modelId="{6784C8ED-ACF9-464F-81AC-E9835E8150B5}" type="presOf" srcId="{A2392943-A85A-45FE-9D33-69F140AF0C9D}" destId="{7B1F557A-BD4F-429B-BAB0-6009C2F5B0A5}" srcOrd="0" destOrd="0" presId="urn:microsoft.com/office/officeart/2005/8/layout/orgChart1"/>
    <dgm:cxn modelId="{6809B71D-F4D9-4E68-B3B3-9F4FE5E92FD9}" type="presOf" srcId="{62D803DA-F6EF-4CEF-85ED-E27F4A6D46D0}" destId="{59243F0F-81A1-4485-A245-831A7FDB6C52}" srcOrd="1" destOrd="0" presId="urn:microsoft.com/office/officeart/2005/8/layout/orgChart1"/>
    <dgm:cxn modelId="{4A0EFA25-AD39-4928-AF48-5F430E2569B8}" type="presOf" srcId="{A0EF8426-17E1-4784-BF3A-47B01EA9754C}" destId="{0AC50E78-B637-4387-801C-89B65FB149AB}" srcOrd="0" destOrd="0" presId="urn:microsoft.com/office/officeart/2005/8/layout/orgChart1"/>
    <dgm:cxn modelId="{CE347F49-3EDE-4461-B5CC-3D99AFB5E46E}" type="presOf" srcId="{022E0328-F9E9-4AF7-9FEC-2F2FC454083B}" destId="{58DAA15C-B396-4BAF-AE12-9A51CB4F9D59}" srcOrd="0" destOrd="0" presId="urn:microsoft.com/office/officeart/2005/8/layout/orgChart1"/>
    <dgm:cxn modelId="{6CAC1E43-607A-4A0A-80DC-E6C47D367EE7}" type="presParOf" srcId="{7B1F557A-BD4F-429B-BAB0-6009C2F5B0A5}" destId="{C5FB7649-94EB-4005-811D-93911D6D42C9}" srcOrd="0" destOrd="0" presId="urn:microsoft.com/office/officeart/2005/8/layout/orgChart1"/>
    <dgm:cxn modelId="{BA4F32FF-A2B1-4B3F-932B-4CC018283EF1}" type="presParOf" srcId="{C5FB7649-94EB-4005-811D-93911D6D42C9}" destId="{FBF37E2E-859C-4C03-813A-7BA55666D357}" srcOrd="0" destOrd="0" presId="urn:microsoft.com/office/officeart/2005/8/layout/orgChart1"/>
    <dgm:cxn modelId="{60B47C49-4303-4796-85DE-EEC1E7580801}" type="presParOf" srcId="{FBF37E2E-859C-4C03-813A-7BA55666D357}" destId="{B4C1DBA3-E3CA-4A98-A48E-C6AF107ADBBB}" srcOrd="0" destOrd="0" presId="urn:microsoft.com/office/officeart/2005/8/layout/orgChart1"/>
    <dgm:cxn modelId="{D45AA539-E405-4209-AAD0-5FAD59D53A75}" type="presParOf" srcId="{FBF37E2E-859C-4C03-813A-7BA55666D357}" destId="{E88AF47E-27F5-499E-95FB-E21A5C1856F8}" srcOrd="1" destOrd="0" presId="urn:microsoft.com/office/officeart/2005/8/layout/orgChart1"/>
    <dgm:cxn modelId="{77A5A4A6-B2F0-422D-A222-BBB18F413F41}" type="presParOf" srcId="{C5FB7649-94EB-4005-811D-93911D6D42C9}" destId="{81D4C838-B891-48DA-BA58-48447A197E4E}" srcOrd="1" destOrd="0" presId="urn:microsoft.com/office/officeart/2005/8/layout/orgChart1"/>
    <dgm:cxn modelId="{0F3A0249-8DD8-42FB-9E88-2AAB61524CC5}" type="presParOf" srcId="{81D4C838-B891-48DA-BA58-48447A197E4E}" destId="{0AC50E78-B637-4387-801C-89B65FB149AB}" srcOrd="0" destOrd="0" presId="urn:microsoft.com/office/officeart/2005/8/layout/orgChart1"/>
    <dgm:cxn modelId="{47B71C44-6EAA-4B50-842B-3F530F74D688}" type="presParOf" srcId="{81D4C838-B891-48DA-BA58-48447A197E4E}" destId="{114E7B53-132B-4A89-9F55-4A3A180178E5}" srcOrd="1" destOrd="0" presId="urn:microsoft.com/office/officeart/2005/8/layout/orgChart1"/>
    <dgm:cxn modelId="{6C445CF4-E482-477E-92C8-EDD0BE28C564}" type="presParOf" srcId="{114E7B53-132B-4A89-9F55-4A3A180178E5}" destId="{76936A96-5711-494F-B979-0F9170A36BB5}" srcOrd="0" destOrd="0" presId="urn:microsoft.com/office/officeart/2005/8/layout/orgChart1"/>
    <dgm:cxn modelId="{0FB91B22-6E56-4BCC-B19A-CAA7A8C9768A}" type="presParOf" srcId="{76936A96-5711-494F-B979-0F9170A36BB5}" destId="{36B506E9-E1D4-4FBC-A68D-121C6CDF709E}" srcOrd="0" destOrd="0" presId="urn:microsoft.com/office/officeart/2005/8/layout/orgChart1"/>
    <dgm:cxn modelId="{AE70EE1E-EF72-4B80-BB2B-6C5508B056EB}" type="presParOf" srcId="{76936A96-5711-494F-B979-0F9170A36BB5}" destId="{59243F0F-81A1-4485-A245-831A7FDB6C52}" srcOrd="1" destOrd="0" presId="urn:microsoft.com/office/officeart/2005/8/layout/orgChart1"/>
    <dgm:cxn modelId="{9B1978B3-8373-466C-925F-6723AE6B73A3}" type="presParOf" srcId="{114E7B53-132B-4A89-9F55-4A3A180178E5}" destId="{AE101DA8-6E82-42BB-A801-F7A02B7C6085}" srcOrd="1" destOrd="0" presId="urn:microsoft.com/office/officeart/2005/8/layout/orgChart1"/>
    <dgm:cxn modelId="{A982E2F7-790B-452F-A4A8-6543D11116EF}" type="presParOf" srcId="{114E7B53-132B-4A89-9F55-4A3A180178E5}" destId="{59237266-EC2C-4EFB-BC03-C4C0B1AF22B8}" srcOrd="2" destOrd="0" presId="urn:microsoft.com/office/officeart/2005/8/layout/orgChart1"/>
    <dgm:cxn modelId="{A148E293-D3BA-4398-B248-72A2DB0B24BA}" type="presParOf" srcId="{81D4C838-B891-48DA-BA58-48447A197E4E}" destId="{55543470-61DE-4F72-86D2-E174784BCC73}" srcOrd="2" destOrd="0" presId="urn:microsoft.com/office/officeart/2005/8/layout/orgChart1"/>
    <dgm:cxn modelId="{6557FA6F-7EB7-4C65-AD8C-3D49A83AD726}" type="presParOf" srcId="{81D4C838-B891-48DA-BA58-48447A197E4E}" destId="{95CC5F7B-A3F0-4B18-93DB-A89163CE6CB4}" srcOrd="3" destOrd="0" presId="urn:microsoft.com/office/officeart/2005/8/layout/orgChart1"/>
    <dgm:cxn modelId="{E9EB44CB-DC88-4596-B987-7B0EA3B539C2}" type="presParOf" srcId="{95CC5F7B-A3F0-4B18-93DB-A89163CE6CB4}" destId="{44D1A9B1-B3B9-4327-A928-74475A21E569}" srcOrd="0" destOrd="0" presId="urn:microsoft.com/office/officeart/2005/8/layout/orgChart1"/>
    <dgm:cxn modelId="{77B94C62-4C34-46EB-A53E-6C882D7622C5}" type="presParOf" srcId="{44D1A9B1-B3B9-4327-A928-74475A21E569}" destId="{4BE84D7C-FBC4-4ECD-A610-DAD95D964871}" srcOrd="0" destOrd="0" presId="urn:microsoft.com/office/officeart/2005/8/layout/orgChart1"/>
    <dgm:cxn modelId="{0A57C0CB-0F1A-43DD-87FB-C432E638B51E}" type="presParOf" srcId="{44D1A9B1-B3B9-4327-A928-74475A21E569}" destId="{5038A0DD-0B56-4D1D-8284-994378859636}" srcOrd="1" destOrd="0" presId="urn:microsoft.com/office/officeart/2005/8/layout/orgChart1"/>
    <dgm:cxn modelId="{FD2AC9AE-1114-4855-81FD-E0C6965C1524}" type="presParOf" srcId="{95CC5F7B-A3F0-4B18-93DB-A89163CE6CB4}" destId="{056013F3-8841-4F0D-920D-84FC3C5DB857}" srcOrd="1" destOrd="0" presId="urn:microsoft.com/office/officeart/2005/8/layout/orgChart1"/>
    <dgm:cxn modelId="{1DFDDF0D-8300-49FA-AF0A-04A43D25EC84}" type="presParOf" srcId="{95CC5F7B-A3F0-4B18-93DB-A89163CE6CB4}" destId="{D09E079A-7C08-49A0-B5B1-F9C83271C453}" srcOrd="2" destOrd="0" presId="urn:microsoft.com/office/officeart/2005/8/layout/orgChart1"/>
    <dgm:cxn modelId="{BF362B81-EB39-402D-B169-CFD72F6E020A}" type="presParOf" srcId="{81D4C838-B891-48DA-BA58-48447A197E4E}" destId="{58DAA15C-B396-4BAF-AE12-9A51CB4F9D59}" srcOrd="4" destOrd="0" presId="urn:microsoft.com/office/officeart/2005/8/layout/orgChart1"/>
    <dgm:cxn modelId="{80C0ECF6-A09D-4D88-A1C9-06B3971CDE71}" type="presParOf" srcId="{81D4C838-B891-48DA-BA58-48447A197E4E}" destId="{12B10449-AF1C-4ABC-AC86-13CEEBCEE387}" srcOrd="5" destOrd="0" presId="urn:microsoft.com/office/officeart/2005/8/layout/orgChart1"/>
    <dgm:cxn modelId="{11226D31-0504-4593-BE70-AD6EBC79C3F6}" type="presParOf" srcId="{12B10449-AF1C-4ABC-AC86-13CEEBCEE387}" destId="{CE58D9D3-72A0-40CD-BE4C-C3A875E03EFF}" srcOrd="0" destOrd="0" presId="urn:microsoft.com/office/officeart/2005/8/layout/orgChart1"/>
    <dgm:cxn modelId="{9ED6AD04-AA13-498D-8079-1C880110A6D0}" type="presParOf" srcId="{CE58D9D3-72A0-40CD-BE4C-C3A875E03EFF}" destId="{9306AE7E-FEA6-4B87-9967-AC168769ED98}" srcOrd="0" destOrd="0" presId="urn:microsoft.com/office/officeart/2005/8/layout/orgChart1"/>
    <dgm:cxn modelId="{92D00CC0-3285-4BDA-97B1-24B55A4041CD}" type="presParOf" srcId="{CE58D9D3-72A0-40CD-BE4C-C3A875E03EFF}" destId="{4A613885-B299-4AF4-B1A5-48373C11E1A9}" srcOrd="1" destOrd="0" presId="urn:microsoft.com/office/officeart/2005/8/layout/orgChart1"/>
    <dgm:cxn modelId="{5F4EE43B-E8AA-4030-87D5-DA86B96E9892}" type="presParOf" srcId="{12B10449-AF1C-4ABC-AC86-13CEEBCEE387}" destId="{81704124-CF9F-4D90-8707-1C9723D563D6}" srcOrd="1" destOrd="0" presId="urn:microsoft.com/office/officeart/2005/8/layout/orgChart1"/>
    <dgm:cxn modelId="{62CDB0FC-10F2-463E-B4CE-5382BA14CFE1}" type="presParOf" srcId="{12B10449-AF1C-4ABC-AC86-13CEEBCEE387}" destId="{E0AD3E5F-4A31-4A38-B99F-A88FAC1C104D}" srcOrd="2" destOrd="0" presId="urn:microsoft.com/office/officeart/2005/8/layout/orgChart1"/>
    <dgm:cxn modelId="{AD59ADBD-BC36-4226-B696-B0C866296CE5}" type="presParOf" srcId="{C5FB7649-94EB-4005-811D-93911D6D42C9}" destId="{D79EA574-4EF9-4284-9E3A-6B9CC09DCE3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8DAA15C-B396-4BAF-AE12-9A51CB4F9D59}">
      <dsp:nvSpPr>
        <dsp:cNvPr id="0" name=""/>
        <dsp:cNvSpPr/>
      </dsp:nvSpPr>
      <dsp:spPr>
        <a:xfrm>
          <a:off x="4140460" y="1711650"/>
          <a:ext cx="2929405" cy="1134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0637"/>
              </a:lnTo>
              <a:lnTo>
                <a:pt x="2929405" y="880637"/>
              </a:lnTo>
              <a:lnTo>
                <a:pt x="2929405" y="113484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543470-61DE-4F72-86D2-E174784BCC73}">
      <dsp:nvSpPr>
        <dsp:cNvPr id="0" name=""/>
        <dsp:cNvSpPr/>
      </dsp:nvSpPr>
      <dsp:spPr>
        <a:xfrm>
          <a:off x="4094740" y="1711650"/>
          <a:ext cx="91440" cy="113484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13484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C50E78-B637-4387-801C-89B65FB149AB}">
      <dsp:nvSpPr>
        <dsp:cNvPr id="0" name=""/>
        <dsp:cNvSpPr/>
      </dsp:nvSpPr>
      <dsp:spPr>
        <a:xfrm>
          <a:off x="1211054" y="1711650"/>
          <a:ext cx="2929405" cy="1134842"/>
        </a:xfrm>
        <a:custGeom>
          <a:avLst/>
          <a:gdLst/>
          <a:ahLst/>
          <a:cxnLst/>
          <a:rect l="0" t="0" r="0" b="0"/>
          <a:pathLst>
            <a:path>
              <a:moveTo>
                <a:pt x="2929405" y="0"/>
              </a:moveTo>
              <a:lnTo>
                <a:pt x="2929405" y="880637"/>
              </a:lnTo>
              <a:lnTo>
                <a:pt x="0" y="880637"/>
              </a:lnTo>
              <a:lnTo>
                <a:pt x="0" y="113484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C1DBA3-E3CA-4A98-A48E-C6AF107ADBBB}">
      <dsp:nvSpPr>
        <dsp:cNvPr id="0" name=""/>
        <dsp:cNvSpPr/>
      </dsp:nvSpPr>
      <dsp:spPr>
        <a:xfrm>
          <a:off x="2258425" y="501152"/>
          <a:ext cx="3764068" cy="12104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moc ve státě</a:t>
          </a:r>
          <a:endParaRPr lang="cs-CZ" sz="3200" kern="1200" dirty="0"/>
        </a:p>
      </dsp:txBody>
      <dsp:txXfrm>
        <a:off x="2258425" y="501152"/>
        <a:ext cx="3764068" cy="1210498"/>
      </dsp:txXfrm>
    </dsp:sp>
    <dsp:sp modelId="{36B506E9-E1D4-4FBC-A68D-121C6CDF709E}">
      <dsp:nvSpPr>
        <dsp:cNvPr id="0" name=""/>
        <dsp:cNvSpPr/>
      </dsp:nvSpPr>
      <dsp:spPr>
        <a:xfrm>
          <a:off x="555" y="2846492"/>
          <a:ext cx="2420996" cy="12104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zákonodárná</a:t>
          </a:r>
          <a:endParaRPr lang="cs-CZ" sz="3200" kern="1200" dirty="0"/>
        </a:p>
      </dsp:txBody>
      <dsp:txXfrm>
        <a:off x="555" y="2846492"/>
        <a:ext cx="2420996" cy="1210498"/>
      </dsp:txXfrm>
    </dsp:sp>
    <dsp:sp modelId="{4BE84D7C-FBC4-4ECD-A610-DAD95D964871}">
      <dsp:nvSpPr>
        <dsp:cNvPr id="0" name=""/>
        <dsp:cNvSpPr/>
      </dsp:nvSpPr>
      <dsp:spPr>
        <a:xfrm>
          <a:off x="2929961" y="2846492"/>
          <a:ext cx="2420996" cy="12104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výkonná</a:t>
          </a:r>
          <a:endParaRPr lang="cs-CZ" sz="3200" kern="1200" dirty="0"/>
        </a:p>
      </dsp:txBody>
      <dsp:txXfrm>
        <a:off x="2929961" y="2846492"/>
        <a:ext cx="2420996" cy="1210498"/>
      </dsp:txXfrm>
    </dsp:sp>
    <dsp:sp modelId="{9306AE7E-FEA6-4B87-9967-AC168769ED98}">
      <dsp:nvSpPr>
        <dsp:cNvPr id="0" name=""/>
        <dsp:cNvSpPr/>
      </dsp:nvSpPr>
      <dsp:spPr>
        <a:xfrm>
          <a:off x="5859367" y="2846492"/>
          <a:ext cx="2420996" cy="12104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soudní</a:t>
          </a:r>
          <a:endParaRPr lang="cs-CZ" sz="3200" kern="1200" dirty="0"/>
        </a:p>
      </dsp:txBody>
      <dsp:txXfrm>
        <a:off x="5859367" y="2846492"/>
        <a:ext cx="2420996" cy="12104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A9262-263E-483C-A39A-B799520EDB5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A3426-8101-41F8-A2C8-636D2416A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171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3882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0282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7584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7920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83894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33120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90408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51489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28005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37942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8191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58599F1-863D-41DF-920D-794021F4E15F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45D8309-D0BA-4592-BF48-DC53B157E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8828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img.radio.cz/pictures/r/stat/poslanecka_snemovna1x.jpg" TargetMode="External"/><Relationship Id="rId2" Type="http://schemas.openxmlformats.org/officeDocument/2006/relationships/hyperlink" Target="http://www.cr-sei.cz/znak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moldan.cz/pics/sekce/senat.jpg" TargetMode="External"/><Relationship Id="rId4" Type="http://schemas.openxmlformats.org/officeDocument/2006/relationships/hyperlink" Target="http://img.mf.cz/672/37-snemov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VY_32_INOVACE_11_10_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Moc zákonodárná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Slouží k výkladu a procvičení učiva. Seznámí se s rozdělením státní moci ve státě. Upřesní si rozdělení moci zákonodárné. Získá základní informace o Poslanecké sněmovně a Senátu. V druhé části prezentace jsou otázky k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zopakování probraného učiva.</a:t>
            </a:r>
            <a:endParaRPr lang="cs-CZ" sz="24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643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MOC ZÁKONODÁRNÁ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601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984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Rozdělení státní moci</a:t>
            </a:r>
            <a:endParaRPr lang="cs-CZ" sz="44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58216215"/>
              </p:ext>
            </p:extLst>
          </p:nvPr>
        </p:nvGraphicFramePr>
        <p:xfrm>
          <a:off x="467544" y="1412776"/>
          <a:ext cx="828092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499166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rozdělujeme státní moc?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36912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minulosti se stalo, že moc byla v rukou malé skupiny lidí nebo dokonce vládl pouze 1 člověk (absolutismus).</a:t>
            </a:r>
          </a:p>
          <a:p>
            <a:r>
              <a:rPr lang="cs-CZ" sz="3200" dirty="0" smtClean="0"/>
              <a:t>V současné době, v demokratických státech, je moc rozdělena tak, aby nikdo nemohl mít absolutní moc.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7194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9848"/>
          </a:xfrm>
        </p:spPr>
        <p:txBody>
          <a:bodyPr/>
          <a:lstStyle/>
          <a:p>
            <a:r>
              <a:rPr lang="cs-CZ" b="1" u="sng" dirty="0" smtClean="0"/>
              <a:t>MOC ZÁKONODÁRNÁ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= legislativa</a:t>
            </a:r>
          </a:p>
          <a:p>
            <a:r>
              <a:rPr lang="cs-CZ" sz="3200" dirty="0" smtClean="0">
                <a:sym typeface="Wingdings"/>
              </a:rPr>
              <a:t> vytváří a schvalují zákony</a:t>
            </a:r>
            <a:endParaRPr lang="cs-CZ" sz="32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ym typeface="Wingdings"/>
              </a:rPr>
              <a:t>v ČR má moc zákonodárnou parlament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ym typeface="Wingdings"/>
              </a:rPr>
              <a:t>V ČR dvoukomorový parlament:</a:t>
            </a:r>
          </a:p>
          <a:p>
            <a:r>
              <a:rPr lang="cs-CZ" sz="3200" dirty="0">
                <a:sym typeface="Wingdings"/>
              </a:rPr>
              <a:t> </a:t>
            </a:r>
            <a:r>
              <a:rPr lang="cs-CZ" sz="3200" dirty="0" smtClean="0">
                <a:sym typeface="Wingdings"/>
              </a:rPr>
              <a:t>          		- poslanecká sněmovna</a:t>
            </a:r>
          </a:p>
          <a:p>
            <a:r>
              <a:rPr lang="cs-CZ" sz="3200" dirty="0">
                <a:sym typeface="Wingdings"/>
              </a:rPr>
              <a:t>	</a:t>
            </a:r>
            <a:r>
              <a:rPr lang="cs-CZ" sz="3200" dirty="0" smtClean="0">
                <a:sym typeface="Wingdings"/>
              </a:rPr>
              <a:t>		- senát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3314"/>
            <a:ext cx="154305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6188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9848"/>
          </a:xfrm>
        </p:spPr>
        <p:txBody>
          <a:bodyPr/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Poslanecká sněmovna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988840"/>
            <a:ext cx="43559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ym typeface="Wingdings"/>
              </a:rPr>
              <a:t></a:t>
            </a:r>
            <a:r>
              <a:rPr lang="cs-CZ" sz="3000" dirty="0" smtClean="0"/>
              <a:t>200 poslanců</a:t>
            </a:r>
          </a:p>
          <a:p>
            <a:r>
              <a:rPr lang="cs-CZ" sz="3000" dirty="0" smtClean="0">
                <a:sym typeface="Wingdings"/>
              </a:rPr>
              <a:t> </a:t>
            </a:r>
            <a:r>
              <a:rPr lang="cs-CZ" sz="3000" dirty="0" smtClean="0"/>
              <a:t>voleni na dobu 4 let</a:t>
            </a:r>
          </a:p>
          <a:p>
            <a:r>
              <a:rPr lang="cs-CZ" sz="3000" dirty="0" smtClean="0">
                <a:sym typeface="Wingdings"/>
              </a:rPr>
              <a:t> </a:t>
            </a:r>
            <a:r>
              <a:rPr lang="cs-CZ" sz="3000" dirty="0" smtClean="0"/>
              <a:t>starší 21 let</a:t>
            </a:r>
          </a:p>
          <a:p>
            <a:r>
              <a:rPr lang="cs-CZ" sz="3000" dirty="0" smtClean="0">
                <a:sym typeface="Wingdings"/>
              </a:rPr>
              <a:t> </a:t>
            </a:r>
            <a:r>
              <a:rPr lang="cs-CZ" sz="3000" dirty="0" smtClean="0"/>
              <a:t>volíme stranu</a:t>
            </a:r>
          </a:p>
          <a:p>
            <a:endParaRPr lang="cs-CZ" sz="3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4"/>
            <a:ext cx="3286125" cy="2468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724128" y="4149080"/>
            <a:ext cx="3286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budova Poslanecké sněmovny ČR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713505"/>
            <a:ext cx="3644993" cy="2159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03330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9848"/>
          </a:xfrm>
        </p:spPr>
        <p:txBody>
          <a:bodyPr/>
          <a:lstStyle/>
          <a:p>
            <a:r>
              <a:rPr lang="cs-CZ" dirty="0" smtClean="0"/>
              <a:t>Senát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276872"/>
            <a:ext cx="82809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2532" y="1916832"/>
            <a:ext cx="42484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ym typeface="Wingdings"/>
              </a:rPr>
              <a:t> </a:t>
            </a:r>
            <a:r>
              <a:rPr lang="cs-CZ" sz="3000" dirty="0" smtClean="0"/>
              <a:t>81 senátorů</a:t>
            </a:r>
          </a:p>
          <a:p>
            <a:r>
              <a:rPr lang="cs-CZ" sz="3000" dirty="0" smtClean="0">
                <a:sym typeface="Wingdings"/>
              </a:rPr>
              <a:t> </a:t>
            </a:r>
            <a:r>
              <a:rPr lang="cs-CZ" sz="3000" dirty="0" smtClean="0"/>
              <a:t>voleni na období 6 let</a:t>
            </a:r>
          </a:p>
          <a:p>
            <a:r>
              <a:rPr lang="cs-CZ" sz="3000" dirty="0" smtClean="0">
                <a:sym typeface="Wingdings"/>
              </a:rPr>
              <a:t> </a:t>
            </a:r>
            <a:r>
              <a:rPr lang="cs-CZ" sz="3000" dirty="0" smtClean="0"/>
              <a:t>každé dva roky se 1/3 senátorů obměňuje</a:t>
            </a:r>
          </a:p>
          <a:p>
            <a:r>
              <a:rPr lang="cs-CZ" sz="3000" dirty="0" smtClean="0">
                <a:sym typeface="Wingdings"/>
              </a:rPr>
              <a:t>volíme konkrétního zástupce</a:t>
            </a:r>
            <a:endParaRPr lang="cs-CZ" sz="3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5003" y="3861048"/>
            <a:ext cx="3711453" cy="2412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20072" y="3363126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udova senátu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7164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36104"/>
          </a:xfrm>
        </p:spPr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6409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Wingdings"/>
              </a:rPr>
              <a:t> </a:t>
            </a:r>
            <a:r>
              <a:rPr lang="cs-CZ" sz="2800" dirty="0" smtClean="0">
                <a:sym typeface="Wingdings"/>
              </a:rPr>
              <a:t> </a:t>
            </a:r>
            <a:r>
              <a:rPr lang="cs-CZ" sz="2800" i="1" dirty="0" smtClean="0"/>
              <a:t>Kdo </a:t>
            </a:r>
            <a:r>
              <a:rPr lang="cs-CZ" sz="2800" i="1" dirty="0"/>
              <a:t>má v ČR zákonodárnou moc?</a:t>
            </a:r>
          </a:p>
          <a:p>
            <a:r>
              <a:rPr lang="cs-CZ" sz="2800" dirty="0" smtClean="0"/>
              <a:t>Parlament</a:t>
            </a:r>
            <a:endParaRPr lang="cs-CZ" sz="2800" dirty="0"/>
          </a:p>
          <a:p>
            <a:r>
              <a:rPr lang="cs-CZ" sz="2800" dirty="0" smtClean="0"/>
              <a:t>Vláda</a:t>
            </a:r>
            <a:endParaRPr lang="cs-CZ" sz="2800" dirty="0"/>
          </a:p>
          <a:p>
            <a:r>
              <a:rPr lang="cs-CZ" sz="2800" dirty="0" smtClean="0"/>
              <a:t>Prezident</a:t>
            </a:r>
            <a:endParaRPr lang="cs-CZ" sz="2800" dirty="0"/>
          </a:p>
          <a:p>
            <a:r>
              <a:rPr lang="cs-CZ" sz="2800" dirty="0" smtClean="0"/>
              <a:t>Nejvyšší </a:t>
            </a:r>
            <a:r>
              <a:rPr lang="cs-CZ" sz="2800" dirty="0" smtClean="0"/>
              <a:t>soud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>
                <a:sym typeface="Wingdings"/>
              </a:rPr>
              <a:t> </a:t>
            </a:r>
            <a:r>
              <a:rPr lang="cs-CZ" sz="2800" dirty="0" smtClean="0">
                <a:sym typeface="Wingdings"/>
              </a:rPr>
              <a:t> </a:t>
            </a:r>
            <a:r>
              <a:rPr lang="cs-CZ" sz="2800" i="1" dirty="0" smtClean="0"/>
              <a:t>Od </a:t>
            </a:r>
            <a:r>
              <a:rPr lang="cs-CZ" sz="2800" i="1" dirty="0"/>
              <a:t>kolika let se můžeš stát </a:t>
            </a:r>
            <a:r>
              <a:rPr lang="cs-CZ" sz="2800" i="1" dirty="0" smtClean="0"/>
              <a:t>senátorem?</a:t>
            </a:r>
            <a:endParaRPr lang="cs-CZ" sz="2800" i="1" dirty="0"/>
          </a:p>
          <a:p>
            <a:r>
              <a:rPr lang="cs-CZ" sz="2800" dirty="0"/>
              <a:t>Od 18 let</a:t>
            </a:r>
          </a:p>
          <a:p>
            <a:r>
              <a:rPr lang="cs-CZ" sz="2800" dirty="0"/>
              <a:t>Od 21 let</a:t>
            </a:r>
          </a:p>
          <a:p>
            <a:r>
              <a:rPr lang="cs-CZ" sz="2800" dirty="0"/>
              <a:t>Od 30 let</a:t>
            </a:r>
          </a:p>
          <a:p>
            <a:r>
              <a:rPr lang="cs-CZ" sz="2800" dirty="0"/>
              <a:t>Od 40 let</a:t>
            </a:r>
          </a:p>
        </p:txBody>
      </p:sp>
    </p:spTree>
    <p:extLst>
      <p:ext uri="{BB962C8B-B14F-4D97-AF65-F5344CB8AC3E}">
        <p14:creationId xmlns:p14="http://schemas.microsoft.com/office/powerpoint/2010/main" xmlns="" val="3135512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Wingdings"/>
              </a:rPr>
              <a:t> </a:t>
            </a:r>
            <a:r>
              <a:rPr lang="cs-CZ" sz="2800" dirty="0" smtClean="0">
                <a:sym typeface="Wingdings"/>
              </a:rPr>
              <a:t> </a:t>
            </a:r>
            <a:r>
              <a:rPr lang="pl-PL" sz="2800" i="1" dirty="0" smtClean="0"/>
              <a:t>Na </a:t>
            </a:r>
            <a:r>
              <a:rPr lang="pl-PL" sz="2800" i="1" dirty="0"/>
              <a:t>kolik let se volí senátoři?</a:t>
            </a:r>
          </a:p>
          <a:p>
            <a:r>
              <a:rPr lang="pl-PL" sz="2800" dirty="0"/>
              <a:t>Na 2 roky</a:t>
            </a:r>
          </a:p>
          <a:p>
            <a:r>
              <a:rPr lang="pl-PL" sz="2800" dirty="0"/>
              <a:t>Na 4 roky</a:t>
            </a:r>
          </a:p>
          <a:p>
            <a:r>
              <a:rPr lang="pl-PL" sz="2800" dirty="0"/>
              <a:t>Na 5 let</a:t>
            </a:r>
          </a:p>
          <a:p>
            <a:r>
              <a:rPr lang="pl-PL" sz="2800" dirty="0"/>
              <a:t>Na 6 </a:t>
            </a:r>
            <a:r>
              <a:rPr lang="pl-PL" sz="2800" dirty="0" smtClean="0"/>
              <a:t>let</a:t>
            </a:r>
          </a:p>
          <a:p>
            <a:endParaRPr lang="pl-PL" sz="2800" dirty="0"/>
          </a:p>
          <a:p>
            <a:r>
              <a:rPr lang="cs-CZ" sz="2800" dirty="0">
                <a:sym typeface="Wingdings"/>
              </a:rPr>
              <a:t> </a:t>
            </a:r>
            <a:r>
              <a:rPr lang="cs-CZ" sz="2800" dirty="0" smtClean="0">
                <a:sym typeface="Wingdings"/>
              </a:rPr>
              <a:t> </a:t>
            </a:r>
            <a:r>
              <a:rPr lang="pl-PL" sz="2800" dirty="0" smtClean="0"/>
              <a:t>Kolik členů má parlament?</a:t>
            </a:r>
            <a:endParaRPr lang="pl-PL" sz="2800" dirty="0"/>
          </a:p>
          <a:p>
            <a:r>
              <a:rPr lang="pl-PL" sz="2800" dirty="0"/>
              <a:t>81</a:t>
            </a:r>
          </a:p>
          <a:p>
            <a:r>
              <a:rPr lang="pl-PL" sz="2800" dirty="0" smtClean="0"/>
              <a:t>281</a:t>
            </a:r>
            <a:endParaRPr lang="pl-PL" sz="2800" dirty="0"/>
          </a:p>
          <a:p>
            <a:r>
              <a:rPr lang="pl-PL" sz="2800" dirty="0"/>
              <a:t>150</a:t>
            </a:r>
          </a:p>
          <a:p>
            <a:r>
              <a:rPr lang="pl-PL" sz="2800" dirty="0"/>
              <a:t>200</a:t>
            </a:r>
          </a:p>
          <a:p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xmlns="" val="781479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87129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Wingdings"/>
              </a:rPr>
              <a:t>  </a:t>
            </a:r>
            <a:r>
              <a:rPr lang="cs-CZ" sz="2800" i="1" dirty="0"/>
              <a:t>Od kolika let se můžeš stát </a:t>
            </a:r>
            <a:r>
              <a:rPr lang="cs-CZ" sz="2800" i="1" dirty="0" smtClean="0"/>
              <a:t>poslancem?</a:t>
            </a:r>
            <a:endParaRPr lang="cs-CZ" sz="2800" i="1" dirty="0"/>
          </a:p>
          <a:p>
            <a:r>
              <a:rPr lang="cs-CZ" sz="2800" dirty="0"/>
              <a:t>Od 18 let</a:t>
            </a:r>
          </a:p>
          <a:p>
            <a:r>
              <a:rPr lang="cs-CZ" sz="2800" dirty="0"/>
              <a:t>Od 21 let</a:t>
            </a:r>
          </a:p>
          <a:p>
            <a:r>
              <a:rPr lang="cs-CZ" sz="2800" dirty="0"/>
              <a:t>Od 30 let</a:t>
            </a:r>
          </a:p>
          <a:p>
            <a:r>
              <a:rPr lang="cs-CZ" sz="2800" dirty="0"/>
              <a:t>Od 40 </a:t>
            </a:r>
            <a:r>
              <a:rPr lang="cs-CZ" sz="2800" dirty="0" smtClean="0"/>
              <a:t>let</a:t>
            </a:r>
          </a:p>
          <a:p>
            <a:endParaRPr lang="cs-CZ" sz="2800" dirty="0"/>
          </a:p>
          <a:p>
            <a:pPr lvl="0"/>
            <a:r>
              <a:rPr lang="cs-CZ" sz="2800" dirty="0">
                <a:solidFill>
                  <a:prstClr val="black"/>
                </a:solidFill>
                <a:sym typeface="Wingdings"/>
              </a:rPr>
              <a:t>  </a:t>
            </a:r>
            <a:r>
              <a:rPr lang="pl-PL" sz="2800" i="1" dirty="0">
                <a:solidFill>
                  <a:prstClr val="black"/>
                </a:solidFill>
              </a:rPr>
              <a:t>Na kolik let se volí </a:t>
            </a:r>
            <a:r>
              <a:rPr lang="pl-PL" sz="2800" i="1" dirty="0" smtClean="0">
                <a:solidFill>
                  <a:prstClr val="black"/>
                </a:solidFill>
              </a:rPr>
              <a:t>poslanci?</a:t>
            </a:r>
            <a:endParaRPr lang="pl-PL" sz="2800" i="1" dirty="0">
              <a:solidFill>
                <a:prstClr val="black"/>
              </a:solidFill>
            </a:endParaRPr>
          </a:p>
          <a:p>
            <a:pPr lvl="0"/>
            <a:r>
              <a:rPr lang="pl-PL" sz="2800" dirty="0">
                <a:solidFill>
                  <a:prstClr val="black"/>
                </a:solidFill>
              </a:rPr>
              <a:t>Na 2 roky</a:t>
            </a:r>
          </a:p>
          <a:p>
            <a:pPr lvl="0"/>
            <a:r>
              <a:rPr lang="pl-PL" sz="2800" dirty="0">
                <a:solidFill>
                  <a:prstClr val="black"/>
                </a:solidFill>
              </a:rPr>
              <a:t>Na 4 roky</a:t>
            </a:r>
          </a:p>
          <a:p>
            <a:pPr lvl="0"/>
            <a:r>
              <a:rPr lang="pl-PL" sz="2800" dirty="0">
                <a:solidFill>
                  <a:prstClr val="black"/>
                </a:solidFill>
              </a:rPr>
              <a:t>Na 5 let</a:t>
            </a:r>
          </a:p>
          <a:p>
            <a:pPr lvl="0"/>
            <a:r>
              <a:rPr lang="pl-PL" sz="2800" dirty="0">
                <a:solidFill>
                  <a:prstClr val="black"/>
                </a:solidFill>
              </a:rPr>
              <a:t>Na 6 let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13793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052736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Wingdings"/>
              </a:rPr>
              <a:t>  </a:t>
            </a:r>
            <a:r>
              <a:rPr lang="pl-PL" sz="2800" dirty="0"/>
              <a:t>Kolik senátorů má Senát?</a:t>
            </a:r>
          </a:p>
          <a:p>
            <a:r>
              <a:rPr lang="pl-PL" sz="2800" dirty="0"/>
              <a:t>81</a:t>
            </a:r>
          </a:p>
          <a:p>
            <a:r>
              <a:rPr lang="pl-PL" sz="2800" dirty="0"/>
              <a:t>100</a:t>
            </a:r>
          </a:p>
          <a:p>
            <a:r>
              <a:rPr lang="pl-PL" sz="2800" dirty="0"/>
              <a:t>150</a:t>
            </a:r>
          </a:p>
          <a:p>
            <a:r>
              <a:rPr lang="pl-PL" sz="2800" dirty="0" smtClean="0"/>
              <a:t>200</a:t>
            </a:r>
          </a:p>
          <a:p>
            <a:endParaRPr lang="pl-PL" sz="2800" dirty="0"/>
          </a:p>
          <a:p>
            <a:r>
              <a:rPr lang="cs-CZ" sz="2800" dirty="0">
                <a:sym typeface="Wingdings"/>
              </a:rPr>
              <a:t>  </a:t>
            </a:r>
            <a:r>
              <a:rPr lang="pl-PL" sz="2800" dirty="0"/>
              <a:t>Kolik </a:t>
            </a:r>
            <a:r>
              <a:rPr lang="pl-PL" sz="2800" dirty="0" smtClean="0"/>
              <a:t>poslanců má Poslanecká sněmovna?</a:t>
            </a:r>
            <a:endParaRPr lang="pl-PL" sz="2800" dirty="0"/>
          </a:p>
          <a:p>
            <a:r>
              <a:rPr lang="pl-PL" sz="2800" dirty="0"/>
              <a:t>81</a:t>
            </a:r>
          </a:p>
          <a:p>
            <a:r>
              <a:rPr lang="pl-PL" sz="2800" dirty="0"/>
              <a:t>100</a:t>
            </a:r>
          </a:p>
          <a:p>
            <a:r>
              <a:rPr lang="pl-PL" sz="2800" dirty="0"/>
              <a:t>150</a:t>
            </a:r>
          </a:p>
          <a:p>
            <a:r>
              <a:rPr lang="pl-PL" sz="2800" dirty="0"/>
              <a:t>200</a:t>
            </a:r>
          </a:p>
          <a:p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xmlns="" val="200003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9848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340768"/>
            <a:ext cx="88569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2"/>
              </a:rPr>
              <a:t>obrázky: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2"/>
              </a:rPr>
              <a:t>http://www.cr-sei.cz/znak.jpg</a:t>
            </a:r>
            <a:r>
              <a:rPr lang="cs-CZ" sz="2000" dirty="0" smtClean="0"/>
              <a:t>, citováno dne 29.11.2011 (státní znak ČR)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3"/>
              </a:rPr>
              <a:t>http://img.radio.cz/pictures/r/stat/poslanecka_snemovna1x.jpg</a:t>
            </a:r>
            <a:r>
              <a:rPr lang="cs-CZ" sz="2000" dirty="0" smtClean="0"/>
              <a:t> citováno dne 29.11.2011 (budova poslanecké sněmovny)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4"/>
              </a:rPr>
              <a:t>http://img.mf.cz/672/37-snemovna.jpg</a:t>
            </a:r>
            <a:r>
              <a:rPr lang="cs-CZ" sz="2000" dirty="0" smtClean="0"/>
              <a:t>, citováno dne 29.11.2011 (interiér poslanecké sněmovny)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hlinkClick r:id="rId5"/>
              </a:rPr>
              <a:t>http://moldan.cz/</a:t>
            </a:r>
            <a:r>
              <a:rPr lang="cs-CZ" sz="2000" dirty="0" err="1" smtClean="0">
                <a:hlinkClick r:id="rId5"/>
              </a:rPr>
              <a:t>pics</a:t>
            </a:r>
            <a:r>
              <a:rPr lang="cs-CZ" sz="2000" dirty="0" smtClean="0">
                <a:hlinkClick r:id="rId5"/>
              </a:rPr>
              <a:t>/sekce/senat.jpg</a:t>
            </a:r>
            <a:r>
              <a:rPr lang="cs-CZ" sz="2000" dirty="0" smtClean="0"/>
              <a:t>, citováno dne 29.11.2011 (budova senátu)</a:t>
            </a:r>
          </a:p>
          <a:p>
            <a:endParaRPr lang="cs-CZ" sz="2000" dirty="0" smtClean="0"/>
          </a:p>
          <a:p>
            <a:pPr marL="457200" indent="-457200">
              <a:buAutoNum type="arabicParenR"/>
            </a:pPr>
            <a:endParaRPr lang="cs-CZ" sz="2000" dirty="0" smtClean="0"/>
          </a:p>
          <a:p>
            <a:r>
              <a:rPr lang="cs-CZ" sz="2000" dirty="0" smtClean="0"/>
              <a:t>	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29.11.2011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23788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189</TotalTime>
  <Words>370</Words>
  <Application>Microsoft Office PowerPoint</Application>
  <PresentationFormat>Předvádění na obrazovce (4:3)</PresentationFormat>
  <Paragraphs>88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Urbanistický</vt:lpstr>
      <vt:lpstr>Motiv systému Office</vt:lpstr>
      <vt:lpstr>Název školy: ZŠ Klášterec nad Ohří, Krátká 676 Autor: Mgr. Veronika Kubincová Název materiálu: VY_32_INOVACE_11_10_ Moc zákonodárná Číslo projektu: CZ.1.07/1.4.00/21.1115  </vt:lpstr>
      <vt:lpstr>Státní moc</vt:lpstr>
      <vt:lpstr>Rozdělení státní moci</vt:lpstr>
      <vt:lpstr>Proč rozdělujeme státní moc?</vt:lpstr>
      <vt:lpstr>MOC ZÁKONODÁRNÁ</vt:lpstr>
      <vt:lpstr>Poslanecká sněmovna</vt:lpstr>
      <vt:lpstr>Senát</vt:lpstr>
      <vt:lpstr>Zopakuj si:</vt:lpstr>
      <vt:lpstr>Snímek 9</vt:lpstr>
      <vt:lpstr>Snímek 10</vt:lpstr>
      <vt:lpstr>Snímek 11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23</cp:revision>
  <dcterms:created xsi:type="dcterms:W3CDTF">2011-11-30T18:26:00Z</dcterms:created>
  <dcterms:modified xsi:type="dcterms:W3CDTF">2012-02-29T17:15:17Z</dcterms:modified>
</cp:coreProperties>
</file>