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008000"/>
    <a:srgbClr val="003300"/>
    <a:srgbClr val="66FF33"/>
    <a:srgbClr val="009900"/>
    <a:srgbClr val="CC0000"/>
    <a:srgbClr val="FF33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2" d="100"/>
          <a:sy n="72" d="100"/>
        </p:scale>
        <p:origin x="-1500" y="7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A6D9396-3F7E-4AE2-95CD-3104EBA3C9B0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F02EFA4-058D-48B8-A47F-46D3451D7CB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fazole&amp;ex=1#ai:MP900407044|" TargetMode="External"/><Relationship Id="rId13" Type="http://schemas.openxmlformats.org/officeDocument/2006/relationships/hyperlink" Target="http://office.microsoft.com/cs-cz/images/results.aspx?qu=%C5%99edkvi%C4%8Dky&amp;ex=1#ai:MC900232574|" TargetMode="External"/><Relationship Id="rId3" Type="http://schemas.openxmlformats.org/officeDocument/2006/relationships/hyperlink" Target="http://office.microsoft.com/cs-cz/images/results.aspx?qu=jaro&amp;ex=1#ai:MC900297871|" TargetMode="External"/><Relationship Id="rId7" Type="http://schemas.openxmlformats.org/officeDocument/2006/relationships/hyperlink" Target="http://office.microsoft.com/cs-cz/images/results.aspx?qu=zahradn%C3%ADk&amp;ex=1#ai:MP900438735|" TargetMode="External"/><Relationship Id="rId12" Type="http://schemas.openxmlformats.org/officeDocument/2006/relationships/hyperlink" Target="http://office.microsoft.com/cs-cz/images/results.aspx?qu=raj%C4%8De&amp;ex=1#ai:MC900239543|" TargetMode="External"/><Relationship Id="rId2" Type="http://schemas.openxmlformats.org/officeDocument/2006/relationships/hyperlink" Target="http://office.microsoft.com/cs-cz/images/results.aspx?qu=lilie&amp;ex=1#ai:MP900175550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lopatka&amp;ex=1#ai:MC900298893|" TargetMode="External"/><Relationship Id="rId11" Type="http://schemas.openxmlformats.org/officeDocument/2006/relationships/hyperlink" Target="http://office.microsoft.com/cs-cz/images/results.aspx?qu=%C5%99edkvi%C4%8Dka&amp;ex=1#ai:MC900215141|" TargetMode="External"/><Relationship Id="rId5" Type="http://schemas.openxmlformats.org/officeDocument/2006/relationships/hyperlink" Target="http://office.microsoft.com/cs-cz/images/results.aspx?qu=konev&amp;ex=1#ai:MC900298895|" TargetMode="External"/><Relationship Id="rId10" Type="http://schemas.openxmlformats.org/officeDocument/2006/relationships/hyperlink" Target="http://office.microsoft.com/cs-cz/images/results.aspx?qu=hr%C3%A1ch&amp;ex=1#ai:MC900232570|" TargetMode="External"/><Relationship Id="rId4" Type="http://schemas.openxmlformats.org/officeDocument/2006/relationships/hyperlink" Target="http://office.microsoft.com/cs-cz/images/results.aspx?qu=mot%C3%BDl&amp;ex=1#ai:MP900185197|" TargetMode="External"/><Relationship Id="rId9" Type="http://schemas.openxmlformats.org/officeDocument/2006/relationships/hyperlink" Target="http://office.microsoft.com/cs-cz/images/results.aspx?qu=mrkev&amp;ex=1#ai:MC900237585|" TargetMode="External"/><Relationship Id="rId14" Type="http://schemas.openxmlformats.org/officeDocument/2006/relationships/hyperlink" Target="http://office.microsoft.com/cs-cz/images/results.aspx?qu=fazole&amp;ex=1#ai:MC900250819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3" y="74710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47664" y="2551837"/>
            <a:ext cx="58416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Člověk a jeho svět - Prvouka</a:t>
            </a:r>
          </a:p>
          <a:p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685799" y="313682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 smtClean="0">
                <a:solidFill>
                  <a:srgbClr val="FF0000"/>
                </a:solidFill>
              </a:rPr>
              <a:t>VY_52_INOVACE_23_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 na zahradě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5"/>
          <p:cNvSpPr txBox="1"/>
          <p:nvPr/>
        </p:nvSpPr>
        <p:spPr>
          <a:xfrm>
            <a:off x="3278728" y="4941167"/>
            <a:ext cx="2586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Hana Kolářová</a:t>
            </a:r>
          </a:p>
        </p:txBody>
      </p:sp>
    </p:spTree>
    <p:extLst>
      <p:ext uri="{BB962C8B-B14F-4D97-AF65-F5344CB8AC3E}">
        <p14:creationId xmlns:p14="http://schemas.microsoft.com/office/powerpoint/2010/main" val="187226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-315416"/>
            <a:ext cx="7096634" cy="18002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JARO: Jaro na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zahradě</a:t>
            </a:r>
            <a:b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 slouží k procvičení témat Jaro, Zahrada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Han\AppData\Local\Microsoft\Windows\Temporary Internet Files\Content.IE5\XONPFR1T\MC9002978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8999"/>
            <a:ext cx="1804111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\AppData\Local\Microsoft\Windows\Temporary Internet Files\Content.IE5\5Y3U9ZJI\MP90017555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01797"/>
            <a:ext cx="2450592" cy="3657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\AppData\Local\Microsoft\Windows\Temporary Internet Files\Content.IE5\TS9EVLZV\MP90018519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02911"/>
            <a:ext cx="3153544" cy="21338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\AppData\Local\Microsoft\Windows\Temporary Internet Files\Content.IE5\LGS3W72P\MP90039965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95656"/>
            <a:ext cx="1977981" cy="24730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30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404664"/>
            <a:ext cx="43125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na zahradě.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1700808"/>
            <a:ext cx="8073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Pomáháte rodičům s prací na zahradě? Jak? Vyprávějte o tom.</a:t>
            </a:r>
            <a:endParaRPr 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Han\AppData\Local\Microsoft\Windows\Temporary Internet Files\Content.IE5\O4WN8XC1\MC9002988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85823"/>
            <a:ext cx="1814170" cy="174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\AppData\Local\Microsoft\Windows\Temporary Internet Files\Content.IE5\LGS3W72P\MC9002988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75" y="2788113"/>
            <a:ext cx="1802282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\AppData\Local\Microsoft\Windows\Temporary Internet Files\Content.IE5\LGS3W72P\MP9004387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348880"/>
            <a:ext cx="2416665" cy="36114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98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027664"/>
            <a:ext cx="7456674" cy="241096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Zelenina na zahrádce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an\AppData\Local\Microsoft\Windows\Temporary Internet Files\Content.IE5\TS9EVLZV\MC9002325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041141"/>
            <a:ext cx="1279647" cy="94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an\AppData\Local\Microsoft\Windows\Temporary Internet Files\Content.IE5\LGS3W72P\MC9002151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397" y="2038284"/>
            <a:ext cx="1669603" cy="13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an\AppData\Local\Microsoft\Windows\Temporary Internet Files\Content.IE5\0AD2YTQA\MC9002375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698" y="3717032"/>
            <a:ext cx="1243474" cy="127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an\AppData\Local\Microsoft\Windows\Temporary Internet Files\Content.IE5\96E0ZF16\MC90023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001" y="5229200"/>
            <a:ext cx="767982" cy="133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56176" y="1512271"/>
            <a:ext cx="982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mrkev</a:t>
            </a:r>
            <a:endParaRPr lang="cs-CZ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2852936"/>
            <a:ext cx="1030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hrášek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508104" y="422108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ajské jablko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C:\Users\Han\AppData\Local\Microsoft\Windows\Temporary Internet Files\Content.IE5\XONPFR1T\MP90040704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09842"/>
            <a:ext cx="3901440" cy="25999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 rot="10800000" flipV="1">
            <a:off x="827584" y="1367523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Přiřaď k obrázkům správné názvy .</a:t>
            </a:r>
          </a:p>
        </p:txBody>
      </p:sp>
      <p:sp>
        <p:nvSpPr>
          <p:cNvPr id="6" name="Obdélník 5"/>
          <p:cNvSpPr/>
          <p:nvPr/>
        </p:nvSpPr>
        <p:spPr>
          <a:xfrm>
            <a:off x="5580112" y="5514975"/>
            <a:ext cx="2722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ředkvička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87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-531440"/>
            <a:ext cx="7384666" cy="1944216"/>
          </a:xfrm>
        </p:spPr>
        <p:txBody>
          <a:bodyPr/>
          <a:lstStyle/>
          <a:p>
            <a:pPr algn="l"/>
            <a:r>
              <a:rPr lang="cs-CZ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ejeme, sázíme</a:t>
            </a:r>
            <a:endParaRPr lang="cs-CZ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1772816"/>
            <a:ext cx="21291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sejeme?</a:t>
            </a:r>
            <a:endParaRPr lang="cs-CZ" sz="32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2852936"/>
            <a:ext cx="2077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sázíme?</a:t>
            </a:r>
            <a:endParaRPr lang="cs-CZ" sz="32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5157192"/>
            <a:ext cx="69429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Přiřaď správně a ke každému názvu zeleniny</a:t>
            </a:r>
          </a:p>
          <a:p>
            <a:r>
              <a:rPr lang="cs-CZ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nakresli obrázek.</a:t>
            </a:r>
            <a:endParaRPr lang="cs-CZ" sz="2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1412776"/>
            <a:ext cx="2387192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edkvička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rášek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ajské jablko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alát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edlubna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aprika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kurka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765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456674" cy="1368152"/>
          </a:xfrm>
        </p:spPr>
        <p:txBody>
          <a:bodyPr/>
          <a:lstStyle/>
          <a:p>
            <a:pPr algn="l"/>
            <a:r>
              <a:rPr lang="cs-CZ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rostlinky se musíme starat</a:t>
            </a:r>
            <a:endParaRPr lang="cs-CZ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844824"/>
            <a:ext cx="7556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 práce, které děláme na jaře na zahrádce.</a:t>
            </a:r>
            <a:endParaRPr lang="cs-CZ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170134"/>
            <a:ext cx="3198311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Sklízíme úrodu.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Zaléváme.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Okopáváme.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Sázíme sazeničky.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Oráme zahrádku.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Sejeme.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Hnojíme.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1026" name="Picture 2" descr="C:\Users\Han\AppData\Local\Microsoft\Windows\Temporary Internet Files\Content.IE5\LGS3W72P\MC9002325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72173"/>
            <a:ext cx="2783941" cy="191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LGS3W72P\MC9002508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389" y="4990814"/>
            <a:ext cx="1820246" cy="143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\AppData\Local\Microsoft\Windows\Temporary Internet Files\Content.IE5\P8PNSOY2\MC900250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17340"/>
            <a:ext cx="1500691" cy="182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56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92898" y="476672"/>
            <a:ext cx="7554828" cy="8140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dirty="0"/>
              <a:t>Autor:  Hana Kolářová, Základní škola a mateřská škola Liběšice, </a:t>
            </a:r>
            <a:br>
              <a:rPr lang="cs-CZ" sz="2000" dirty="0"/>
            </a:br>
            <a:r>
              <a:rPr lang="cs-CZ" sz="2000" dirty="0"/>
              <a:t>okres Louny, příspěvková organizace</a:t>
            </a:r>
          </a:p>
          <a:p>
            <a:pPr>
              <a:spcBef>
                <a:spcPts val="600"/>
              </a:spcBef>
            </a:pPr>
            <a:r>
              <a:rPr lang="cs-CZ" sz="2000" dirty="0" smtClean="0"/>
              <a:t>Zpracováno </a:t>
            </a:r>
            <a:r>
              <a:rPr lang="cs-CZ" sz="2000" dirty="0"/>
              <a:t>v programu Microsoft Office </a:t>
            </a:r>
            <a:r>
              <a:rPr lang="cs-CZ" sz="2000" dirty="0" smtClean="0"/>
              <a:t>2010.</a:t>
            </a:r>
            <a:endParaRPr lang="cs-CZ" sz="2000" dirty="0"/>
          </a:p>
          <a:p>
            <a:pPr>
              <a:spcBef>
                <a:spcPts val="600"/>
              </a:spcBef>
            </a:pPr>
            <a:r>
              <a:rPr lang="cs-CZ" sz="2000" dirty="0"/>
              <a:t>Použité obrázky pocházejí z webu Office.com nebo z vlastních zdrojů</a:t>
            </a:r>
            <a:r>
              <a:rPr lang="cs-CZ" sz="2000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cs-CZ" sz="1000" dirty="0">
                <a:hlinkClick r:id="rId2"/>
              </a:rPr>
              <a:t>http://office.microsoft.com/cs-cz/images/results.aspx?qu=lilie&amp;ex=1#ai:MP900175550</a:t>
            </a:r>
            <a:r>
              <a:rPr lang="cs-CZ" sz="1000" dirty="0" smtClean="0">
                <a:hlinkClick r:id="rId2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3"/>
              </a:rPr>
              <a:t>http://office.microsoft.com/cs-cz/images/results.aspx?qu=jaro&amp;ex=1#ai:MC900297871</a:t>
            </a:r>
            <a:r>
              <a:rPr lang="cs-CZ" sz="1000" dirty="0" smtClean="0">
                <a:hlinkClick r:id="rId3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4"/>
              </a:rPr>
              <a:t>http://office.microsoft.com/cs-cz/images/results.aspx?qu=mot%C3%BDl&amp;ex=1#ai:MP900185197</a:t>
            </a:r>
            <a:r>
              <a:rPr lang="cs-CZ" sz="1000" dirty="0" smtClean="0">
                <a:hlinkClick r:id="rId4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5"/>
              </a:rPr>
              <a:t>http://office.microsoft.com/cs-cz/images/results.aspx?qu=konev&amp;ex=1#ai:MC900298895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6"/>
              </a:rPr>
              <a:t>http://office.microsoft.com/cs-cz/images/results.aspx?qu=lopatka&amp;ex=1#ai:MC900298893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7"/>
              </a:rPr>
              <a:t>http://office.microsoft.com/cs-cz/images/results.aspx?qu=zahradn%C3%ADk&amp;ex=1#ai:MP900438735</a:t>
            </a:r>
            <a:r>
              <a:rPr lang="cs-CZ" sz="1000" dirty="0" smtClean="0">
                <a:hlinkClick r:id="rId7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8"/>
              </a:rPr>
              <a:t>http://office.microsoft.com/cs-cz/images/results.aspx?qu=fazole&amp;ex=1#ai:MP900407044</a:t>
            </a:r>
            <a:r>
              <a:rPr lang="cs-CZ" sz="1000" dirty="0" smtClean="0">
                <a:hlinkClick r:id="rId8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9"/>
              </a:rPr>
              <a:t>http://office.microsoft.com/cs-cz/images/results.aspx?qu=mrkev&amp;ex=1#ai:MC900237585</a:t>
            </a:r>
            <a:r>
              <a:rPr lang="cs-CZ" sz="1000" dirty="0" smtClean="0">
                <a:hlinkClick r:id="rId9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0"/>
              </a:rPr>
              <a:t>http://office.microsoft.com/cs-cz/images/results.aspx?qu=hr%C3%A1ch&amp;ex=1#ai:MC900232570</a:t>
            </a:r>
            <a:r>
              <a:rPr lang="cs-CZ" sz="1000" dirty="0" smtClean="0">
                <a:hlinkClick r:id="rId10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1"/>
              </a:rPr>
              <a:t>http://office.microsoft.com/cs-cz/images/results.aspx?qu=%C5%99edkvi%C4%8Dka&amp;ex=1#ai:MC900215141</a:t>
            </a:r>
            <a:r>
              <a:rPr lang="cs-CZ" sz="1000" dirty="0" smtClean="0">
                <a:hlinkClick r:id="rId11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2"/>
              </a:rPr>
              <a:t>http://office.microsoft.com/cs-cz/images/results.aspx?qu=raj%C4%8De&amp;ex=1#ai:MC900239543</a:t>
            </a:r>
            <a:r>
              <a:rPr lang="cs-CZ" sz="1000" dirty="0" smtClean="0">
                <a:hlinkClick r:id="rId12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3"/>
              </a:rPr>
              <a:t>http://office.microsoft.com/cs-cz/images/results.aspx?qu=%C5%99edkvi%C4%8Dky&amp;ex=1#ai:MC900232574</a:t>
            </a:r>
            <a:r>
              <a:rPr lang="cs-CZ" sz="1000" dirty="0" smtClean="0">
                <a:hlinkClick r:id="rId13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4"/>
              </a:rPr>
              <a:t>http://office.microsoft.com/cs-cz/images/results.aspx?qu=fazole&amp;ex=1#ai:MC900250819</a:t>
            </a:r>
            <a:r>
              <a:rPr lang="cs-CZ" sz="1000" dirty="0" smtClean="0">
                <a:hlinkClick r:id="rId14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 smtClean="0"/>
              <a:t>Vytvořeno 2011</a:t>
            </a:r>
            <a:r>
              <a:rPr lang="cs-CZ" sz="1000" smtClean="0"/>
              <a:t>, upraveno 2013</a:t>
            </a: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804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149</TotalTime>
  <Words>119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Austin</vt:lpstr>
      <vt:lpstr>Prezentace aplikace PowerPoint</vt:lpstr>
      <vt:lpstr>JARO: Jaro na zahradě DUM slouží k procvičení témat Jaro, Zahrada</vt:lpstr>
      <vt:lpstr>Prezentace aplikace PowerPoint</vt:lpstr>
      <vt:lpstr>Zelenina na zahrádce</vt:lpstr>
      <vt:lpstr>Sejeme, sázíme</vt:lpstr>
      <vt:lpstr>O rostlinky se musíme starat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VLASTNIK</cp:lastModifiedBy>
  <cp:revision>21</cp:revision>
  <dcterms:created xsi:type="dcterms:W3CDTF">2011-04-30T20:14:37Z</dcterms:created>
  <dcterms:modified xsi:type="dcterms:W3CDTF">2013-03-27T17:19:53Z</dcterms:modified>
</cp:coreProperties>
</file>