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8" r:id="rId4"/>
    <p:sldId id="265" r:id="rId5"/>
    <p:sldId id="263" r:id="rId6"/>
    <p:sldId id="267" r:id="rId7"/>
    <p:sldId id="266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990099"/>
    <a:srgbClr val="FFCC00"/>
    <a:srgbClr val="FF66FF"/>
    <a:srgbClr val="009900"/>
    <a:srgbClr val="33CC33"/>
    <a:srgbClr val="9933FF"/>
    <a:srgbClr val="CC0000"/>
    <a:srgbClr val="CC0099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6" autoAdjust="0"/>
    <p:restoredTop sz="94660"/>
  </p:normalViewPr>
  <p:slideViewPr>
    <p:cSldViewPr>
      <p:cViewPr>
        <p:scale>
          <a:sx n="64" d="100"/>
          <a:sy n="64" d="100"/>
        </p:scale>
        <p:origin x="-177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722D5F-80D0-4BF6-89DC-64534E61AA1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5B345E-FC61-48ED-BB8A-59D8C4970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191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5B345E-FC61-48ED-BB8A-59D8C49700D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734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13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51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44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9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703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84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58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60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77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64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37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779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tulip%C3%A1ny&amp;ex=1#ai:MP900400037|" TargetMode="External"/><Relationship Id="rId3" Type="http://schemas.openxmlformats.org/officeDocument/2006/relationships/hyperlink" Target="http://office.microsoft.com/cs-cz/images/results.aspx?qu=jaro&amp;ex=1#ai:MP900185146|" TargetMode="External"/><Relationship Id="rId7" Type="http://schemas.openxmlformats.org/officeDocument/2006/relationships/hyperlink" Target="http://office.microsoft.com/cs-cz/images/results.aspx?qu=narcic&amp;ex=1#ai:MP900182730|" TargetMode="External"/><Relationship Id="rId12" Type="http://schemas.openxmlformats.org/officeDocument/2006/relationships/hyperlink" Target="http://office.microsoft.com/cs-cz/images/results.aspx?qu=kvetouc%C3%AD+stromy&amp;ex=1#ai:MP900427858|" TargetMode="External"/><Relationship Id="rId2" Type="http://schemas.openxmlformats.org/officeDocument/2006/relationships/hyperlink" Target="http://office.microsoft.com/cs-cz/images/results.aspx?qu=jaro&amp;ex=1#ai:MP900399641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tulip%C3%A1ny&amp;ex=1#ai:MP900399723|" TargetMode="External"/><Relationship Id="rId11" Type="http://schemas.openxmlformats.org/officeDocument/2006/relationships/hyperlink" Target="http://office.microsoft.com/cs-cz/images/results.aspx?qu=kvetouc%C3%AD+stromy&amp;ex=1#ai:MP900399626|" TargetMode="External"/><Relationship Id="rId5" Type="http://schemas.openxmlformats.org/officeDocument/2006/relationships/hyperlink" Target="http://office.microsoft.com/cs-cz/images/results.aspx?qu=jaro&amp;ex=1#ai:MP900423136|" TargetMode="External"/><Relationship Id="rId10" Type="http://schemas.openxmlformats.org/officeDocument/2006/relationships/hyperlink" Target="http://office.microsoft.com/cs-cz/images/results.aspx?qu=kv%C3%ABtouc%C3%AD+stromy&amp;ex=1#ai:MP900399632|" TargetMode="External"/><Relationship Id="rId4" Type="http://schemas.openxmlformats.org/officeDocument/2006/relationships/hyperlink" Target="http://office.microsoft.com/cs-cz/images/results.aspx?qu=narcis&amp;ex=1#ai:MP900427587|" TargetMode="External"/><Relationship Id="rId9" Type="http://schemas.openxmlformats.org/officeDocument/2006/relationships/hyperlink" Target="http://office.microsoft.com/cs-cz/images/results.aspx?qu=narcisy&amp;ex=1#ai:MP90040188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3" y="74710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56722" y="2570495"/>
            <a:ext cx="48305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Člověk a jeho svět - Prvouka</a:t>
            </a:r>
            <a:endParaRPr lang="cs-CZ" sz="3200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5799" y="342900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VY_52_INOVACE_25_Jaro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08705" y="5733255"/>
            <a:ext cx="58697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Hana Kolářová  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70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5000">
        <p:checker/>
      </p:transition>
    </mc:Choice>
    <mc:Fallback xmlns="">
      <p:transition spd="slow" advClick="0" advTm="5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6777" y="260648"/>
            <a:ext cx="60486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Jaro - rostliny na </a:t>
            </a:r>
            <a:r>
              <a:rPr lang="cs-CZ" sz="4800" b="1" dirty="0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jaře</a:t>
            </a:r>
          </a:p>
          <a:p>
            <a:r>
              <a:rPr lang="cs-CZ" sz="1600" b="1" dirty="0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DUM slouží k procvičení témat Jaro, Rostliny</a:t>
            </a:r>
            <a:endParaRPr lang="cs-CZ" sz="1600" b="1" dirty="0">
              <a:ln w="12700">
                <a:solidFill>
                  <a:srgbClr val="00B05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668" y="1609900"/>
            <a:ext cx="3601223" cy="27009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6" name="Picture 2" descr="C:\Users\Han\AppData\Local\Microsoft\Windows\Temporary Internet Files\Content.IE5\XONPFR1T\MP900399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33" y="2405670"/>
            <a:ext cx="1496549" cy="18711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Han\AppData\Local\Microsoft\Windows\Temporary Internet Files\Content.IE5\TS9EVLZV\MP90018514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05" y="4597437"/>
            <a:ext cx="2984118" cy="20242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Han\AppData\Local\Microsoft\Windows\Temporary Internet Files\Content.IE5\O4WN8XC1\MP900427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113" y="4797150"/>
            <a:ext cx="1080555" cy="16247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C:\Users\Han\AppData\Local\Microsoft\Windows\Temporary Internet Files\Content.IE5\XONPFR1T\MP9004389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94477"/>
            <a:ext cx="2571924" cy="17317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2" name="Picture 8" descr="C:\Users\Han\AppData\Local\Microsoft\Windows\Temporary Internet Files\Content.IE5\LGS3W72P\MP9004231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99049"/>
            <a:ext cx="1792081" cy="18151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09982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404664"/>
            <a:ext cx="770485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  tři květiny kvetoucí brzy z jara.</a:t>
            </a:r>
          </a:p>
          <a:p>
            <a:endParaRPr lang="cs-CZ" sz="3000" dirty="0" smtClean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Han\AppData\Local\Microsoft\Windows\Temporary Internet Files\Content.IE5\0AD2YTQA\MP9003997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00" y="1268760"/>
            <a:ext cx="3914488" cy="26086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5" name="Picture 3" descr="C:\Users\Han\AppData\Local\Microsoft\Windows\Temporary Internet Files\Content.IE5\LGS3W72P\MP90018273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864" y="1124744"/>
            <a:ext cx="2450592" cy="3657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7" name="Picture 5" descr="C:\Users\Han\AppData\Local\Microsoft\Windows\Temporary Internet Files\Content.IE5\96E0ZF16\MP9004023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78937"/>
            <a:ext cx="2383432" cy="19067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683568" y="24928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tulipán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2816061"/>
            <a:ext cx="1162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CC00"/>
                </a:solidFill>
              </a:rPr>
              <a:t>narcis</a:t>
            </a:r>
            <a:endParaRPr lang="cs-CZ" sz="3200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5661248"/>
            <a:ext cx="1984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90099"/>
                </a:solidFill>
              </a:rPr>
              <a:t>sedmikráska</a:t>
            </a:r>
            <a:endParaRPr lang="cs-CZ" sz="2800" dirty="0">
              <a:solidFill>
                <a:srgbClr val="99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53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opyluje květiny?</a:t>
            </a:r>
            <a:endParaRPr lang="cs-CZ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Han\AppData\Local\Microsoft\Windows\Temporary Internet Files\Content.IE5\0AD2YTQA\MC9004156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932" y="2218768"/>
            <a:ext cx="2386015" cy="131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\AppData\Local\Microsoft\Windows\Temporary Internet Files\Content.IE5\TS9EVLZV\MC9003510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204" y="5129342"/>
            <a:ext cx="1816729" cy="998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\AppData\Local\Microsoft\Windows\Temporary Internet Files\Content.IE5\TS9EVLZV\MC9004345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60848"/>
            <a:ext cx="18891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\AppData\Local\Microsoft\Windows\Temporary Internet Files\Content.IE5\TS9EVLZV\MP9004000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093" y="1450925"/>
            <a:ext cx="2085688" cy="3131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5" name="Picture 7" descr="C:\Users\Han\AppData\Local\Microsoft\Windows\Temporary Internet Files\Content.IE5\TS9EVLZV\MP9004018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137" y="1314659"/>
            <a:ext cx="2496312" cy="31211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6" name="Picture 8" descr="C:\Users\Han\AppData\Local\Microsoft\Windows\Temporary Internet Files\Content.IE5\96E0ZF16\MP90039963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787729"/>
            <a:ext cx="2292044" cy="18336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55816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7088" y="145243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Nakresli květinu a přiřaď části jejího těla.</a:t>
            </a:r>
          </a:p>
        </p:txBody>
      </p:sp>
      <p:sp>
        <p:nvSpPr>
          <p:cNvPr id="2" name="TextovéPole 1"/>
          <p:cNvSpPr txBox="1"/>
          <p:nvPr/>
        </p:nvSpPr>
        <p:spPr>
          <a:xfrm flipH="1">
            <a:off x="5220071" y="2555612"/>
            <a:ext cx="240755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tonek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</a:t>
            </a:r>
          </a:p>
          <a:p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32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58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33CC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Nakresli kvetoucí strom a přiřaď části jeho těla</a:t>
            </a:r>
            <a:endParaRPr lang="cs-CZ" dirty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636912"/>
            <a:ext cx="116782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800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</a:p>
          <a:p>
            <a:r>
              <a:rPr lang="cs-CZ" sz="28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</a:t>
            </a:r>
          </a:p>
          <a:p>
            <a:r>
              <a:rPr lang="cs-CZ" sz="2800" dirty="0">
                <a:solidFill>
                  <a:srgbClr val="FF66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dirty="0" smtClean="0">
                <a:solidFill>
                  <a:srgbClr val="FF66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kořeny</a:t>
            </a:r>
            <a:endParaRPr lang="cs-CZ" sz="2800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8" name="Picture 4" descr="C:\Users\Han\AppData\Local\Microsoft\Windows\Temporary Internet Files\Content.IE5\LGS3W72P\MP900399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89576"/>
            <a:ext cx="1957243" cy="15657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13596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</a:t>
            </a:r>
            <a:endParaRPr lang="cs-CZ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jaře na větvích vyraší…………………….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pupenů vyrostou……………a ………………….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květů vyrostou ………………………..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Han\AppData\Local\Microsoft\Windows\Temporary Internet Files\Content.IE5\96E0ZF16\MP9004278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190" y="4017364"/>
            <a:ext cx="1865013" cy="24931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539552" y="4221088"/>
            <a:ext cx="111992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8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isty</a:t>
            </a:r>
          </a:p>
          <a:p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upeny</a:t>
            </a:r>
          </a:p>
          <a:p>
            <a:r>
              <a:rPr lang="cs-CZ" sz="2400" dirty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lody</a:t>
            </a:r>
          </a:p>
          <a:p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</a:t>
            </a:r>
          </a:p>
        </p:txBody>
      </p:sp>
    </p:spTree>
    <p:extLst>
      <p:ext uri="{BB962C8B-B14F-4D97-AF65-F5344CB8AC3E}">
        <p14:creationId xmlns:p14="http://schemas.microsoft.com/office/powerpoint/2010/main" val="1839517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99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básničku o jaru? Zarecituj ji.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3429000"/>
            <a:ext cx="4064000" cy="304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1" y="2561469"/>
            <a:ext cx="2969085" cy="39587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7403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467" y="260648"/>
            <a:ext cx="9001000" cy="81714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800" dirty="0"/>
              <a:t>Autor:  Hana Kolářová, Základní škola a mateřská škola Liběšice, </a:t>
            </a:r>
            <a:r>
              <a:rPr lang="cs-CZ" sz="2800" dirty="0" smtClean="0"/>
              <a:t>okres </a:t>
            </a:r>
            <a:r>
              <a:rPr lang="cs-CZ" sz="2800" dirty="0"/>
              <a:t>Louny, příspěvková organizace</a:t>
            </a:r>
          </a:p>
          <a:p>
            <a:pPr>
              <a:spcBef>
                <a:spcPts val="600"/>
              </a:spcBef>
            </a:pPr>
            <a:r>
              <a:rPr lang="cs-CZ" sz="2800" dirty="0" smtClean="0"/>
              <a:t>Zpracováno </a:t>
            </a:r>
            <a:r>
              <a:rPr lang="cs-CZ" sz="2800" dirty="0"/>
              <a:t>v programu Microsoft Office </a:t>
            </a:r>
            <a:r>
              <a:rPr lang="cs-CZ" sz="2800" dirty="0" smtClean="0"/>
              <a:t>2010.</a:t>
            </a:r>
            <a:endParaRPr lang="cs-CZ" sz="2800" dirty="0"/>
          </a:p>
          <a:p>
            <a:pPr>
              <a:spcBef>
                <a:spcPts val="600"/>
              </a:spcBef>
            </a:pPr>
            <a:r>
              <a:rPr lang="cs-CZ" sz="2800" dirty="0" smtClean="0"/>
              <a:t>Použité </a:t>
            </a:r>
            <a:r>
              <a:rPr lang="cs-CZ" sz="2800" dirty="0"/>
              <a:t>obrázky pocházejí z webu </a:t>
            </a:r>
            <a:r>
              <a:rPr lang="cs-CZ" sz="2800" dirty="0" smtClean="0"/>
              <a:t>Office.com </a:t>
            </a:r>
            <a:r>
              <a:rPr lang="cs-CZ" sz="2800" dirty="0"/>
              <a:t>nebo z vlastních zdrojů</a:t>
            </a:r>
            <a:r>
              <a:rPr lang="cs-CZ" sz="2800" dirty="0" smtClean="0"/>
              <a:t>.</a:t>
            </a:r>
          </a:p>
          <a:p>
            <a:pPr>
              <a:spcBef>
                <a:spcPts val="600"/>
              </a:spcBef>
            </a:pPr>
            <a:r>
              <a:rPr lang="cs-CZ" sz="1000" dirty="0">
                <a:hlinkClick r:id="rId2"/>
              </a:rPr>
              <a:t>http://office.microsoft.com/cs-cz/images/results.aspx?qu=jaro&amp;ex=1#ai:MP900399641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3"/>
              </a:rPr>
              <a:t>http://office.microsoft.com/cs-cz/images/results.aspx?qu=jaro&amp;ex=1#ai:MP900185146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4"/>
              </a:rPr>
              <a:t>http://office.microsoft.com/cs-cz/images/results.aspx?qu=narcis&amp;ex=1#ai:MP900427587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5"/>
              </a:rPr>
              <a:t>http://office.microsoft.com/cs-cz/images/results.aspx?qu=jaro&amp;ex=1#ai:MP900423136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6"/>
              </a:rPr>
              <a:t>http://office.microsoft.com/cs-cz/images/results.aspx?qu=tulip%C3%A1ny&amp;ex=1#ai:MP900399723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7"/>
              </a:rPr>
              <a:t>http://office.microsoft.com/cs-cz/images/results.aspx?qu=narcic&amp;ex=1#ai:MP900182730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7"/>
              </a:rPr>
              <a:t>http://office.microsoft.com/cs-cz/images/results.aspx?qu=narcic&amp;ex=1#ai:MP900182730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8"/>
              </a:rPr>
              <a:t>http://office.microsoft.com/cs-cz/images/results.aspx?qu=tulip%C3%A1ny&amp;ex=1#ai:MP900400037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9"/>
              </a:rPr>
              <a:t>http://office.microsoft.com/cs-cz/images/results.aspx?qu=narcisy&amp;ex=1#ai:MP900401888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0"/>
              </a:rPr>
              <a:t>http://office.microsoft.com/cs-cz/images/results.aspx?qu=kv%C3%ABtouc%C3%AD+stromy&amp;ex=1#ai:MP900399632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1"/>
              </a:rPr>
              <a:t>http://office.microsoft.com/cs-cz/images/results.aspx?qu=kvetouc%C3%AD+stromy&amp;ex=1#ai:MP900399626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2"/>
              </a:rPr>
              <a:t>http://office.microsoft.com/cs-cz/images/results.aspx?qu=kvetouc%C3%AD+stromy&amp;ex=1#ai:MP900427858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/>
          </a:p>
          <a:p>
            <a:pPr>
              <a:spcBef>
                <a:spcPts val="600"/>
              </a:spcBef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29525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179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Kdo opyluje květiny?</vt:lpstr>
      <vt:lpstr>Prezentace aplikace PowerPoint</vt:lpstr>
      <vt:lpstr>Nakresli kvetoucí strom a přiřaď části jeho těla</vt:lpstr>
      <vt:lpstr>DOPLŇ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36</cp:revision>
  <dcterms:created xsi:type="dcterms:W3CDTF">2011-04-30T20:09:44Z</dcterms:created>
  <dcterms:modified xsi:type="dcterms:W3CDTF">2013-03-27T17:21:49Z</dcterms:modified>
</cp:coreProperties>
</file>