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E57D3-171B-4BF6-9257-79226AE6D48B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40E62E-3482-4E9D-8E70-559EDB861BBF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wmf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32.wmf"/><Relationship Id="rId7" Type="http://schemas.openxmlformats.org/officeDocument/2006/relationships/image" Target="../media/image36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sestra&amp;ex=1#ai:MC900251671|mt:1|" TargetMode="External"/><Relationship Id="rId13" Type="http://schemas.openxmlformats.org/officeDocument/2006/relationships/hyperlink" Target="http://office.microsoft.com/cs-cz/images/results.aspx?qu=autobus&amp;ex=1#ai:MC900028383|" TargetMode="External"/><Relationship Id="rId18" Type="http://schemas.openxmlformats.org/officeDocument/2006/relationships/hyperlink" Target="http://office.microsoft.com/cs-cz/images/results.aspx?qu=chodci&amp;ex=1#ai:MC900411258|" TargetMode="External"/><Relationship Id="rId3" Type="http://schemas.openxmlformats.org/officeDocument/2006/relationships/hyperlink" Target="http://office.microsoft.com/cs-cz/images/results.aspx?qu=dopravn%C3%AD+zna%C4%8Dky&amp;ex=1#ai:MC900411376|mt:1,2|" TargetMode="External"/><Relationship Id="rId21" Type="http://schemas.openxmlformats.org/officeDocument/2006/relationships/hyperlink" Target="http://office.microsoft.com/cs-cz/images/results.aspx?qu=tramvaj&amp;ex=1#ai:MP900402157|" TargetMode="External"/><Relationship Id="rId7" Type="http://schemas.openxmlformats.org/officeDocument/2006/relationships/hyperlink" Target="http://office.microsoft.com/cs-cz/images/results.aspx?qu=po%C5%A1ta&amp;ex=1#ai:MC900431494|mt:1|" TargetMode="External"/><Relationship Id="rId12" Type="http://schemas.openxmlformats.org/officeDocument/2006/relationships/hyperlink" Target="http://office.microsoft.com/cs-cz/images/results.aspx?qu=z%C3%A1pad+slunce&amp;ex=1#ai:MP900427669|" TargetMode="External"/><Relationship Id="rId17" Type="http://schemas.openxmlformats.org/officeDocument/2006/relationships/hyperlink" Target="http://office.microsoft.com/cs-cz/images/results.aspx?qu=semafor&amp;ex=1#ai:MP900385961|" TargetMode="External"/><Relationship Id="rId2" Type="http://schemas.openxmlformats.org/officeDocument/2006/relationships/hyperlink" Target="http://office.microsoft.com/cs-cz/images/results.aspx?qu=dopravn%C3%AD+zna%C4%8Dky&amp;ex=1#ai:MC900411384|mt:1,2|" TargetMode="External"/><Relationship Id="rId16" Type="http://schemas.openxmlformats.org/officeDocument/2006/relationships/hyperlink" Target="http://office.microsoft.com/cs-cz/images/results.aspx?qu=cyklista&amp;ex=1#ai:MC900294963|mt:1|" TargetMode="External"/><Relationship Id="rId20" Type="http://schemas.openxmlformats.org/officeDocument/2006/relationships/hyperlink" Target="http://office.microsoft.com/cs-cz/images/results.aspx?qu=trolejbus&amp;ex=1#ai:MC900252013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zna%C4%8Dky&amp;ex=1#ai:MP900342060|mt:2|" TargetMode="External"/><Relationship Id="rId11" Type="http://schemas.openxmlformats.org/officeDocument/2006/relationships/hyperlink" Target="http://office.microsoft.com/cs-cz/images/results.aspx?qu=auto&amp;ex=1#ai:MC900441736|" TargetMode="External"/><Relationship Id="rId5" Type="http://schemas.openxmlformats.org/officeDocument/2006/relationships/hyperlink" Target="http://office.microsoft.com/cs-cz/images/results.aspx?qu=semafor&amp;ex=1#ai:MC900331083|mt:1|" TargetMode="External"/><Relationship Id="rId15" Type="http://schemas.openxmlformats.org/officeDocument/2006/relationships/hyperlink" Target="http://office.microsoft.com/cs-cz/images/results.aspx?qu=semafor&amp;ex=1#ai:MP900385960|" TargetMode="External"/><Relationship Id="rId10" Type="http://schemas.openxmlformats.org/officeDocument/2006/relationships/hyperlink" Target="http://office.microsoft.com/cs-cz/images/results.aspx?qu=n%C3%A1kup&amp;ex=1#ai:MP900422366|" TargetMode="External"/><Relationship Id="rId19" Type="http://schemas.openxmlformats.org/officeDocument/2006/relationships/hyperlink" Target="http://office.microsoft.com/cs-cz/images/results.aspx?qu=autobus&amp;ex=1#ai:MC900382573|mt:1|" TargetMode="External"/><Relationship Id="rId4" Type="http://schemas.openxmlformats.org/officeDocument/2006/relationships/hyperlink" Target="http://office.microsoft.com/cs-cz/images/results.aspx?qu=dopravn%C3%AD+zna%C4%8Dky&amp;ex=1#ai:MC900413138|mt:1,2|" TargetMode="External"/><Relationship Id="rId9" Type="http://schemas.openxmlformats.org/officeDocument/2006/relationships/hyperlink" Target="http://office.microsoft.com/cs-cz/images/results.aspx?qu=knihovna&amp;ex=1#ai:MP900405166|" TargetMode="External"/><Relationship Id="rId14" Type="http://schemas.openxmlformats.org/officeDocument/2006/relationships/hyperlink" Target="http://office.microsoft.com/cs-cz/images/results.aspx?qu=kolo&amp;ex=1#ai:MP900387549|" TargetMode="External"/><Relationship Id="rId22" Type="http://schemas.openxmlformats.org/officeDocument/2006/relationships/hyperlink" Target="http://office.microsoft.com/cs-cz/images/results.aspx?qu=vlak&amp;ex=1#ai:MP900289159|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dopravn%C3%AD+zna%C4%8Dky&amp;ex=1#ai:MC900411402|" TargetMode="External"/><Relationship Id="rId13" Type="http://schemas.openxmlformats.org/officeDocument/2006/relationships/hyperlink" Target="http://office.microsoft.com/cs-cz/images/results.aspx?qu=autobus&amp;ex=1#ai:MC900197731|" TargetMode="External"/><Relationship Id="rId3" Type="http://schemas.openxmlformats.org/officeDocument/2006/relationships/hyperlink" Target="http://office.microsoft.com/cs-cz/images/results.aspx?qu=letadlo&amp;ex=1#ai:MC900441707|" TargetMode="External"/><Relationship Id="rId7" Type="http://schemas.openxmlformats.org/officeDocument/2006/relationships/hyperlink" Target="http://office.microsoft.com/cs-cz/images/results.aspx?qu=dopravn%C3%AD+zna%C4%8Dky&amp;ex=1#ai:MC900411364|" TargetMode="External"/><Relationship Id="rId12" Type="http://schemas.openxmlformats.org/officeDocument/2006/relationships/hyperlink" Target="http://office.microsoft.com/cs-cz/images/results.aspx?qu=sanitka&amp;ex=1#ai:MC900388736|" TargetMode="External"/><Relationship Id="rId2" Type="http://schemas.openxmlformats.org/officeDocument/2006/relationships/hyperlink" Target="http://office.microsoft.com/cs-cz/images/results.aspx?qu=lo%C4%8F&amp;ex=1#ai:MP900289290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z%C3%A1kaz+vjezdu&amp;ex=1#ai:MC900411266|" TargetMode="External"/><Relationship Id="rId11" Type="http://schemas.openxmlformats.org/officeDocument/2006/relationships/hyperlink" Target="http://office.microsoft.com/cs-cz/images/results.aspx?qu=policie&amp;ex=1#ai:MC900342969|mt:1|" TargetMode="External"/><Relationship Id="rId5" Type="http://schemas.openxmlformats.org/officeDocument/2006/relationships/hyperlink" Target="http://office.microsoft.com/cs-cz/images/results.aspx?qu=z%C3%A1kaz+vjezdu+cyklist%C5%AF&amp;ex=1#ai:MC900411286|" TargetMode="External"/><Relationship Id="rId15" Type="http://schemas.openxmlformats.org/officeDocument/2006/relationships/hyperlink" Target="http://office.microsoft.com/cs-cz/images/results.aspx?qu=aut%C3%AD%C4%8Dka&amp;ex=1#ai:MP900178435|" TargetMode="External"/><Relationship Id="rId10" Type="http://schemas.openxmlformats.org/officeDocument/2006/relationships/hyperlink" Target="http://office.microsoft.com/cs-cz/images/results.aspx?qu=hasi%C4%8D&amp;ex=1#ai:MC900215296|mt:1|" TargetMode="External"/><Relationship Id="rId4" Type="http://schemas.openxmlformats.org/officeDocument/2006/relationships/hyperlink" Target="http://office.microsoft.com/cs-cz/images/results.aspx?qu=dopravn%C3%AD+zna%C4%8Dky&amp;ex=1#ai:MC900411244|" TargetMode="External"/><Relationship Id="rId9" Type="http://schemas.openxmlformats.org/officeDocument/2006/relationships/hyperlink" Target="http://office.microsoft.com/cs-cz/images/results.aspx?qu=dopravn%C3%AD+zna%C4%8Dky&amp;ex=1#ai:MC900411256|" TargetMode="External"/><Relationship Id="rId14" Type="http://schemas.openxmlformats.org/officeDocument/2006/relationships/hyperlink" Target="http://office.microsoft.com/cs-cz/images/results.aspx?qu=bus&amp;ex=1#ai:MC900279664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715" y="54868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-540568" y="2276872"/>
            <a:ext cx="1006025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>
                <a:solidFill>
                  <a:srgbClr val="FF0000"/>
                </a:solidFill>
              </a:rPr>
              <a:t>Člověk a jeho svět </a:t>
            </a:r>
            <a:r>
              <a:rPr lang="cs-CZ" sz="3200" dirty="0" smtClean="0">
                <a:solidFill>
                  <a:srgbClr val="FF0000"/>
                </a:solidFill>
              </a:rPr>
              <a:t>– Prvouka</a:t>
            </a:r>
          </a:p>
          <a:p>
            <a:pPr algn="ctr"/>
            <a:r>
              <a:rPr lang="cs-CZ" sz="3200" dirty="0">
                <a:solidFill>
                  <a:srgbClr val="FF0000"/>
                </a:solidFill>
              </a:rPr>
              <a:t>1. a 2. ročník</a:t>
            </a:r>
          </a:p>
          <a:p>
            <a:pPr algn="ctr"/>
            <a:r>
              <a:rPr lang="cs-CZ" sz="3200" dirty="0">
                <a:solidFill>
                  <a:srgbClr val="FF0000"/>
                </a:solidFill>
              </a:rPr>
              <a:t>Téma: </a:t>
            </a:r>
            <a:r>
              <a:rPr lang="cs-CZ" sz="3200" dirty="0" smtClean="0">
                <a:solidFill>
                  <a:srgbClr val="FF0000"/>
                </a:solidFill>
              </a:rPr>
              <a:t>Škola</a:t>
            </a:r>
            <a:endParaRPr lang="cs-CZ" sz="3200" dirty="0">
              <a:solidFill>
                <a:srgbClr val="FF0000"/>
              </a:solidFill>
            </a:endParaRPr>
          </a:p>
          <a:p>
            <a:pPr algn="ctr"/>
            <a:endParaRPr lang="cs-CZ" sz="3200" dirty="0">
              <a:solidFill>
                <a:srgbClr val="FF0000"/>
              </a:solidFill>
            </a:endParaRPr>
          </a:p>
          <a:p>
            <a:pPr algn="ctr"/>
            <a:endParaRPr lang="cs-CZ" sz="3200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800371" y="3871839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VY_52_INOVACE_33_Škola – cesta do školy</a:t>
            </a:r>
            <a:endParaRPr lang="cs-CZ" sz="3600" dirty="0"/>
          </a:p>
        </p:txBody>
      </p:sp>
      <p:sp>
        <p:nvSpPr>
          <p:cNvPr id="7" name="TextovéPole 5"/>
          <p:cNvSpPr txBox="1"/>
          <p:nvPr/>
        </p:nvSpPr>
        <p:spPr>
          <a:xfrm>
            <a:off x="1789261" y="5553535"/>
            <a:ext cx="5400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Hana Kolářová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2708801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Prezentace je zaměřena především na oblast dopravní bezpečnosti při pohybu dětí v provozu při cestě do školy a ze školy.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2830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88640"/>
            <a:ext cx="60722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Škola – cesta do školy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Han\AppData\Local\Microsoft\Windows\Temporary Internet Files\Content.IE5\REFSWSE0\MC9003825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87801"/>
            <a:ext cx="1888232" cy="18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\AppData\Local\Microsoft\Windows\Temporary Internet Files\Content.IE5\LEP091XK\MP9003420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01008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\AppData\Local\Microsoft\Windows\Temporary Internet Files\Content.IE5\8QIE6CCP\MP9004075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79048"/>
            <a:ext cx="2382768" cy="158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an\AppData\Local\Microsoft\Windows\Temporary Internet Files\Content.IE5\8QIE6CCP\MC9004113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150514"/>
            <a:ext cx="1357355" cy="108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n\AppData\Local\Microsoft\Windows\Temporary Internet Files\Content.IE5\WQO1WQI6\MC9004113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2620" y="3676033"/>
            <a:ext cx="1384239" cy="1111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Han\AppData\Local\Microsoft\Windows\Temporary Internet Files\Content.IE5\YDC8403D\MC9004131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847" y="1787801"/>
            <a:ext cx="1375767" cy="1311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Han\AppData\Local\Microsoft\Windows\Temporary Internet Files\Content.IE5\8QIE6CCP\MC90033108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66553"/>
            <a:ext cx="1119612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Han\AppData\Local\Microsoft\Windows\Temporary Internet Files\Content.IE5\REFSWSE0\MC9004114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838" y="1048794"/>
            <a:ext cx="1564080" cy="1478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165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92696"/>
            <a:ext cx="5966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Ve které obci sídlí tvá škola?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996952"/>
            <a:ext cx="6728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Které budovy jsou v okolí školy?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Han\AppData\Local\Microsoft\Windows\Temporary Internet Files\Content.IE5\IFP3BL4K\MP9004393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38" y="1533809"/>
            <a:ext cx="1600200" cy="1251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\AppData\Local\Microsoft\Windows\Temporary Internet Files\Content.IE5\URA3LCMI\MC90043149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75131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\AppData\Local\Microsoft\Windows\Temporary Internet Files\Content.IE5\LEP091XK\MC9002516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946" y="3553560"/>
            <a:ext cx="1065276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\AppData\Local\Microsoft\Windows\Temporary Internet Files\Content.IE5\WQO1WQI6\MP9004051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996952"/>
            <a:ext cx="1205880" cy="180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an\AppData\Local\Microsoft\Windows\Temporary Internet Files\Content.IE5\IFP3BL4K\MP90042236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6950" y="4618792"/>
            <a:ext cx="1279004" cy="191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an\AppData\Local\Microsoft\Windows\Temporary Internet Files\Content.IE5\YDC8403D\MP90040274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07709"/>
            <a:ext cx="1384473" cy="1731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96452" y="1533809"/>
            <a:ext cx="272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000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38584" y="2420888"/>
            <a:ext cx="3481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2000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1215916"/>
            <a:ext cx="364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000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99992" y="1733864"/>
            <a:ext cx="3369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endParaRPr lang="cs-CZ" sz="2000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44356" y="2060848"/>
            <a:ext cx="3545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  <a:endParaRPr lang="cs-CZ" sz="2000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12360" y="2420888"/>
            <a:ext cx="272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000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2620943"/>
            <a:ext cx="335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000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1933919"/>
            <a:ext cx="3545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000" b="1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197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595868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Ve které obci bydlíš?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Popiš svou cestu do školy.</a:t>
            </a:r>
          </a:p>
        </p:txBody>
      </p:sp>
      <p:pic>
        <p:nvPicPr>
          <p:cNvPr id="3074" name="Picture 2" descr="C:\Users\Han\AppData\Local\Microsoft\Windows\Temporary Internet Files\Content.IE5\URA3LCMI\MC900028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17537"/>
            <a:ext cx="2088582" cy="159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an\AppData\Local\Microsoft\Windows\Temporary Internet Files\Content.IE5\REFSWSE0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an\AppData\Local\Microsoft\Windows\Temporary Internet Files\Content.IE5\YDC8403D\MP9003875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3344" y="4474863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an\AppData\Local\Microsoft\Windows\Temporary Internet Files\Content.IE5\LEP091XK\MP9004276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852936"/>
            <a:ext cx="2260721" cy="173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332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23952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Doplňte!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916832"/>
            <a:ext cx="775084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musíme mít při jízdě na kole?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musíme udělat, než začneme přecházet silnici?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na semaforu svítí zelené světlo ………….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na semaforu svítí oranžové světlo ………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na semaforu svítí červené světlo ……..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b="1" dirty="0" smtClean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Han\AppData\Local\Microsoft\Windows\Temporary Internet Files\Content.IE5\C8BGJV55\MC9002949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789" y="3744678"/>
            <a:ext cx="929030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an\AppData\Local\Microsoft\Windows\Temporary Internet Files\Content.IE5\LEP091XK\MP9003859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268" y="166920"/>
            <a:ext cx="1276874" cy="17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an\AppData\Local\Microsoft\Windows\Temporary Internet Files\Content.IE5\LEP091XK\MP9003859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217338"/>
            <a:ext cx="1493911" cy="209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an\AppData\Local\Microsoft\Windows\Temporary Internet Files\Content.IE5\LEP091XK\MP9003859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44678"/>
            <a:ext cx="1411617" cy="19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an\AppData\Local\Microsoft\Windows\Temporary Internet Files\Content.IE5\LEP091XK\MC9004112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671" y="403413"/>
            <a:ext cx="1398917" cy="131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061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77107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Které znáš dopravní prostředky?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3" name="Picture 3" descr="C:\Users\Han\AppData\Local\Microsoft\Windows\Temporary Internet Files\Content.IE5\URA3LCMI\MC9003825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2264296" cy="22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n\AppData\Local\Microsoft\Windows\Temporary Internet Files\Content.IE5\WQO1WQI6\MC9004417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572" y="262255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an\AppData\Local\Microsoft\Windows\Temporary Internet Files\Content.IE5\IFP3BL4K\MP9004021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559" y="1440600"/>
            <a:ext cx="2220750" cy="17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an\AppData\Local\Microsoft\Windows\Temporary Internet Files\Content.IE5\URA3LCMI\MC9002520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6466" y="972465"/>
            <a:ext cx="1826971" cy="163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an\AppData\Local\Microsoft\Windows\Temporary Internet Files\Content.IE5\LEP091XK\MP9002891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372" y="3849921"/>
            <a:ext cx="2144919" cy="143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6021288"/>
            <a:ext cx="3685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Kterými si už jel?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8" name="Picture 8" descr="C:\Users\Han\AppData\Local\Microsoft\Windows\Temporary Internet Files\Content.IE5\C8BGJV55\MP9002892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700" y="3849921"/>
            <a:ext cx="2476872" cy="170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7026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764704"/>
            <a:ext cx="544251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náš dopravní značky?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správné dvojice.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 descr="C:\Users\Han\AppData\Local\Microsoft\Windows\Temporary Internet Files\Content.IE5\WQO1WQI6\MC900411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491" y="679605"/>
            <a:ext cx="1134884" cy="107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Han\AppData\Local\Microsoft\Windows\Temporary Internet Files\Content.IE5\LEP091XK\MC900411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1214" y="3391298"/>
            <a:ext cx="1310370" cy="123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Han\AppData\Local\Microsoft\Windows\Temporary Internet Files\Content.IE5\YDC8403D\MC9004113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492494"/>
            <a:ext cx="1163288" cy="9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Han\AppData\Local\Microsoft\Windows\Temporary Internet Files\Content.IE5\8QIE6CCP\MC9004113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611" y="1757654"/>
            <a:ext cx="1474683" cy="1184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Han\AppData\Local\Microsoft\Windows\Temporary Internet Files\Content.IE5\REFSWSE0\MC9004112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925" y="3579541"/>
            <a:ext cx="1368737" cy="1289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Han\AppData\Local\Microsoft\Windows\Temporary Internet Files\Content.IE5\IFP3BL4K\MC9004112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1097" y="2350021"/>
            <a:ext cx="1218430" cy="114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Han\AppData\Local\Microsoft\Windows\Temporary Internet Files\Content.IE5\C8BGJV55\MC9004114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295" y="4869160"/>
            <a:ext cx="1539838" cy="145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2420888"/>
            <a:ext cx="554350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Stůj, dej přednost v jízdě!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 hrboly!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Stezka pro cyklisty.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hlavní pozemní komunikace.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Zákaz vjezdu všech vozidel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Zákaz vjezdu jízdních kol.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Dej přednost v jízdě!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1623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9592" y="836712"/>
            <a:ext cx="6571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Spoj čarou správné dvojice.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2708920"/>
            <a:ext cx="11705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  <a:endParaRPr lang="cs-CZ" sz="36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4661848"/>
            <a:ext cx="13930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158</a:t>
            </a:r>
            <a:endParaRPr lang="cs-CZ" sz="32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7" name="Picture 3" descr="C:\Users\Han\AppData\Local\Microsoft\Windows\Temporary Internet Files\Content.IE5\REFSWSE0\MC9003887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29961"/>
            <a:ext cx="2886544" cy="160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an\AppData\Local\Microsoft\Windows\Temporary Internet Files\Content.IE5\8QIE6CCP\MC9002152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55251"/>
            <a:ext cx="1939583" cy="212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an\AppData\Local\Microsoft\Windows\Temporary Internet Files\Content.IE5\YDC8403D\MC9003429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952" y="2509567"/>
            <a:ext cx="2065886" cy="169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084168" y="4077072"/>
            <a:ext cx="10599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155</a:t>
            </a:r>
            <a:endParaRPr lang="cs-CZ" sz="32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6309320"/>
            <a:ext cx="8225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 kterým obrázkům přiřadíš číslo 112?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22131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92696"/>
            <a:ext cx="91242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K čemu slouží dopravní prostředky?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Jak jsme zabezpečeni při jízdě autem?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Které dopravní prostředky jezdí ve vaší obci?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171" name="Picture 3" descr="C:\Users\Han\AppData\Local\Microsoft\Windows\Temporary Internet Files\Content.IE5\REFSWSE0\MC900197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79" y="5445224"/>
            <a:ext cx="2412749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Han\AppData\Local\Microsoft\Windows\Temporary Internet Files\Content.IE5\LEP091XK\MP90017843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45531"/>
            <a:ext cx="2793504" cy="1862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Han\AppData\Local\Microsoft\Windows\Temporary Internet Files\Content.IE5\8QIE6CCP\MC9002796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403597"/>
            <a:ext cx="1852574" cy="138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85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96594" y="692696"/>
            <a:ext cx="8485015" cy="110491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cs-CZ" dirty="0"/>
              <a:t>Autor:  Hana Kolářová, Základní škola a mateřská škola Liběšice, </a:t>
            </a:r>
            <a:br>
              <a:rPr lang="cs-CZ" dirty="0"/>
            </a:br>
            <a:r>
              <a:rPr lang="cs-CZ" dirty="0"/>
              <a:t>okres Louny, příspěvková organizace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Zpracováno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v programu Microsoft Office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2010.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Použité obrázky pocházejí z webu Office.com nebo z vlastních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zdrojů</a:t>
            </a: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2"/>
              </a:rPr>
              <a:t>http://office.microsoft.com/cs-cz/images/results.aspx?qu=dopravn%C3%AD+zna%C4%8Dky&amp;ex=1#ai:MC900411384|mt:1,2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2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3"/>
              </a:rPr>
              <a:t>http://office.microsoft.com/cs-cz/images/results.aspx?qu=dopravn%C3%AD+zna%C4%8Dky&amp;ex=1#ai:MC900411376|mt:1,2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4"/>
              </a:rPr>
              <a:t>http://office.microsoft.com/cs-cz/images/results.aspx?qu=dopravn%C3%AD+zna%C4%8Dky&amp;ex=1#ai:MC900413138|mt:1,2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4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5"/>
              </a:rPr>
              <a:t>http://office.microsoft.com/cs-cz/images/results.aspx?qu=semafor&amp;ex=1#ai:MC900331083|mt:1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5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6"/>
              </a:rPr>
              <a:t>http://office.microsoft.com/cs-cz/images/results.aspx?qu=zna%C4%8Dky&amp;ex=1#ai:MP900342060|mt:2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6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7"/>
              </a:rPr>
              <a:t>http://office.microsoft.com/cs-cz/images/results.aspx?qu=po%C5%A1ta&amp;ex=1#ai:MC900431494|mt:1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7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8"/>
              </a:rPr>
              <a:t>http://office.microsoft.com/cs-cz/images/results.aspx?qu=sestra&amp;ex=1#ai:MC900251671|mt:1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8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9"/>
              </a:rPr>
              <a:t>http://office.microsoft.com/cs-cz/images/results.aspx?qu=knihovna&amp;ex=1#ai:MP900405166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9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10"/>
              </a:rPr>
              <a:t>http://office.microsoft.com/cs-cz/images/results.aspx?qu=n%C3%A1kup&amp;ex=1#ai:MP900422366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10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11"/>
              </a:rPr>
              <a:t>http://office.microsoft.com/cs-cz/images/results.aspx?qu=auto&amp;ex=1#ai:MC900441736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11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12"/>
              </a:rPr>
              <a:t>http://office.microsoft.com/cs-cz/images/results.aspx?qu=z%C3%A1pad+slunce&amp;ex=1#ai:MP900427669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12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13"/>
              </a:rPr>
              <a:t>http://office.microsoft.com/cs-cz/images/results.aspx?qu=autobus&amp;ex=1#ai:MC900028383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13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14"/>
              </a:rPr>
              <a:t>http://office.microsoft.com/cs-cz/images/results.aspx?qu=kolo&amp;ex=1#ai:MP900387549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14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15"/>
              </a:rPr>
              <a:t>http://office.microsoft.com/cs-cz/images/results.aspx?qu=semafor&amp;ex=1#ai:MP900385960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15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16"/>
              </a:rPr>
              <a:t>http://office.microsoft.com/cs-cz/images/results.aspx?qu=cyklista&amp;ex=1#ai:MC900294963|mt:1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16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17"/>
              </a:rPr>
              <a:t>http://office.microsoft.com/cs-cz/images/results.aspx?qu=semafor&amp;ex=1#ai:MP900385961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17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18"/>
              </a:rPr>
              <a:t>http://office.microsoft.com/cs-cz/images/results.aspx?qu=chodci&amp;ex=1#ai:MC900411258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18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19"/>
              </a:rPr>
              <a:t>http://office.microsoft.com/cs-cz/images/results.aspx?qu=autobus&amp;ex=1#ai:MC900382573|mt:1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19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20"/>
              </a:rPr>
              <a:t>http://office.microsoft.com/cs-cz/images/results.aspx?qu=trolejbus&amp;ex=1#ai:MC900252013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20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21"/>
              </a:rPr>
              <a:t>http://office.microsoft.com/cs-cz/images/results.aspx?qu=tramvaj&amp;ex=1#ai:MP900402157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21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r>
              <a:rPr lang="cs-CZ" sz="1000" dirty="0">
                <a:solidFill>
                  <a:schemeClr val="accent4">
                    <a:lumMod val="50000"/>
                  </a:schemeClr>
                </a:solidFill>
                <a:hlinkClick r:id="rId22"/>
              </a:rPr>
              <a:t>http://office.microsoft.com/cs-cz/images/results.aspx?qu=vlak&amp;ex=1#ai:MP900289159</a:t>
            </a:r>
            <a:r>
              <a:rPr lang="cs-CZ" sz="1000" dirty="0" smtClean="0">
                <a:solidFill>
                  <a:schemeClr val="accent4">
                    <a:lumMod val="50000"/>
                  </a:schemeClr>
                </a:solidFill>
                <a:hlinkClick r:id="rId22"/>
              </a:rPr>
              <a:t>|</a:t>
            </a: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</a:pPr>
            <a:endParaRPr lang="cs-CZ" sz="1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3488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836712"/>
            <a:ext cx="8267007" cy="45550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>
                <a:hlinkClick r:id="rId2"/>
              </a:rPr>
              <a:t>http://office.microsoft.com/cs-cz/images/results.aspx?qu=lo%C4%8F&amp;ex=1#ai:MP900289290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http://office.microsoft.com/cs-cz/images/results.aspx?qu=letadlo&amp;ex=1#ai:MC900441707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http://office.microsoft.com/cs-cz/images/results.aspx?qu=dopravn%C3%AD+zna%C4%8Dky&amp;ex=1#ai:MC900411244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http://office.microsoft.com/cs-cz/images/results.aspx?qu=z%C3%A1kaz+vjezdu+cyklist%C5%AF&amp;ex=1#ai:MC900411286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6"/>
              </a:rPr>
              <a:t>http://office.microsoft.com/cs-cz/images/results.aspx?qu=z%C3%A1kaz+vjezdu&amp;ex=1#ai:MC900411266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7"/>
              </a:rPr>
              <a:t>http://office.microsoft.com/cs-cz/images/results.aspx?qu=dopravn%C3%AD+zna%C4%8Dky&amp;ex=1#ai:MC900411364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8"/>
              </a:rPr>
              <a:t>http://office.microsoft.com/cs-cz/images/results.aspx?qu=dopravn%C3%AD+zna%C4%8Dky&amp;ex=1#ai:MC900411402</a:t>
            </a:r>
            <a:r>
              <a:rPr lang="cs-CZ" sz="1000" dirty="0" smtClean="0">
                <a:hlinkClick r:id="rId8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9"/>
              </a:rPr>
              <a:t>http://office.microsoft.com/cs-cz/images/results.aspx?qu=dopravn%C3%AD+zna%C4%8Dky&amp;ex=1#ai:MC900411256</a:t>
            </a:r>
            <a:r>
              <a:rPr lang="cs-CZ" sz="1000" dirty="0" smtClean="0">
                <a:hlinkClick r:id="rId9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0"/>
              </a:rPr>
              <a:t>http://office.microsoft.com/cs-cz/images/results.aspx?qu=hasi%C4%8D&amp;ex=1#ai:MC900215296|mt:1</a:t>
            </a:r>
            <a:r>
              <a:rPr lang="cs-CZ" sz="1000" dirty="0" smtClean="0">
                <a:hlinkClick r:id="rId10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1"/>
              </a:rPr>
              <a:t>http://office.microsoft.com/cs-cz/images/results.aspx?qu=policie&amp;ex=1#ai:MC900342969|mt:1</a:t>
            </a:r>
            <a:r>
              <a:rPr lang="cs-CZ" sz="1000" dirty="0" smtClean="0">
                <a:hlinkClick r:id="rId11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2"/>
              </a:rPr>
              <a:t>http://office.microsoft.com/cs-cz/images/results.aspx?qu=sanitka&amp;ex=1#ai:MC900388736</a:t>
            </a:r>
            <a:r>
              <a:rPr lang="cs-CZ" sz="1000" dirty="0" smtClean="0">
                <a:hlinkClick r:id="rId12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3"/>
              </a:rPr>
              <a:t>http://office.microsoft.com/cs-cz/images/results.aspx?qu=autobus&amp;ex=1#ai:MC900197731</a:t>
            </a:r>
            <a:r>
              <a:rPr lang="cs-CZ" sz="1000" dirty="0" smtClean="0">
                <a:hlinkClick r:id="rId13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4"/>
              </a:rPr>
              <a:t>http://office.microsoft.com/cs-cz/images/results.aspx?qu=bus&amp;ex=1#ai:MC900279664</a:t>
            </a:r>
            <a:r>
              <a:rPr lang="cs-CZ" sz="1000" dirty="0" smtClean="0">
                <a:hlinkClick r:id="rId14"/>
              </a:rPr>
              <a:t>|</a:t>
            </a:r>
            <a:endParaRPr lang="cs-CZ" sz="1000" dirty="0" smtClean="0"/>
          </a:p>
          <a:p>
            <a:r>
              <a:rPr lang="cs-CZ" sz="1000" dirty="0">
                <a:hlinkClick r:id="rId15"/>
              </a:rPr>
              <a:t>http://office.microsoft.com/cs-cz/images/results.aspx?qu=aut%C3%AD%C4%8Dka&amp;ex=1#ai:MP900178435</a:t>
            </a:r>
            <a:r>
              <a:rPr lang="cs-CZ" sz="1000" dirty="0" smtClean="0">
                <a:hlinkClick r:id="rId15"/>
              </a:rPr>
              <a:t>|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Vytvořeno 2011</a:t>
            </a:r>
            <a:r>
              <a:rPr lang="cs-CZ" sz="1000" smtClean="0"/>
              <a:t>, upraveno 2013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118953030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206</TotalTime>
  <Words>285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</dc:creator>
  <cp:lastModifiedBy>VLASTNIK</cp:lastModifiedBy>
  <cp:revision>22</cp:revision>
  <dcterms:created xsi:type="dcterms:W3CDTF">2011-04-30T20:22:12Z</dcterms:created>
  <dcterms:modified xsi:type="dcterms:W3CDTF">2013-03-27T17:26:42Z</dcterms:modified>
</cp:coreProperties>
</file>