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3" r:id="rId3"/>
    <p:sldId id="257" r:id="rId4"/>
    <p:sldId id="258" r:id="rId5"/>
    <p:sldId id="259" r:id="rId6"/>
    <p:sldId id="261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14406-11DB-4C8B-AA10-27E119DEF05F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26333-6FA9-42A0-A291-FF3BD9A3DA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C2EEF-631D-4476-9058-FC459B86BCA9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B2959-B218-4851-BB09-4905A62679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F3D6E-6E5B-42D8-8938-2C72244646C6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FD094-D49D-49C4-94ED-716C14F364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4CC5B-0D5E-4054-B169-63B9E63404FD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230AF-F5F0-41EC-9CF5-2F210EE6EE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AABEF-3EA7-4F19-8322-E1FB47699B1F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51532-625E-4A8C-B310-CBFDE2DC7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A9FA5-A07C-427B-ABE1-A65683570EA2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4D4C8-3512-4795-BE2A-D101DAFFFD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FB88A-685A-40CC-8217-F69F860CD80F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2973A-354D-4B6D-A807-38312E3364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7872B-9D99-4909-98EE-7C48A44D70DF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25A53-55D7-4823-B79F-F32261690F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1E68C-5E2C-481C-A4CE-C6FEA03A3F53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BAC2D-24E6-4335-9D0D-5489835AD0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97101-5DA1-4D83-9915-6E22015A1BB3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3D935-F5EA-48CD-A68B-F972866652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976F8-B44C-4FB2-AED8-B2D0CD115B42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0B699-5F9B-4DC5-9059-88F9CE25B0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CD8007-D70E-47C7-81EE-AEDC0B099D55}" type="datetimeFigureOut">
              <a:rPr lang="cs-CZ"/>
              <a:pPr>
                <a:defRPr/>
              </a:pPr>
              <a:t>27.7.2014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EB22B-1BE6-4010-BAEC-7B174AD77B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7" r:id="rId3"/>
    <p:sldLayoutId id="2147483694" r:id="rId4"/>
    <p:sldLayoutId id="2147483693" r:id="rId5"/>
    <p:sldLayoutId id="2147483692" r:id="rId6"/>
    <p:sldLayoutId id="2147483691" r:id="rId7"/>
    <p:sldLayoutId id="2147483690" r:id="rId8"/>
    <p:sldLayoutId id="2147483698" r:id="rId9"/>
    <p:sldLayoutId id="2147483689" r:id="rId10"/>
    <p:sldLayoutId id="2147483688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bud%C3%ADk&amp;ex=1" TargetMode="External"/><Relationship Id="rId3" Type="http://schemas.openxmlformats.org/officeDocument/2006/relationships/hyperlink" Target="http://office.microsoft.com/cs-cz/images/results.aspx?qu=z%C3%A1pad+slunce&amp;ex=1" TargetMode="External"/><Relationship Id="rId7" Type="http://schemas.openxmlformats.org/officeDocument/2006/relationships/hyperlink" Target="http://office.microsoft.com/cs-cz/images/results.aspx?qu=slunce&amp;ex=1" TargetMode="External"/><Relationship Id="rId12" Type="http://schemas.openxmlformats.org/officeDocument/2006/relationships/hyperlink" Target="http://office.microsoft.com/cs-cz/images/results.aspx?qu=hodiny&amp;ex=1" TargetMode="External"/><Relationship Id="rId2" Type="http://schemas.openxmlformats.org/officeDocument/2006/relationships/hyperlink" Target="http://office.microsoft.com/cs-cz/images/results.aspx?qu=noc&amp;ex=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m%C4%9Bs%C3%ADc&amp;ex=1" TargetMode="External"/><Relationship Id="rId11" Type="http://schemas.openxmlformats.org/officeDocument/2006/relationships/hyperlink" Target="http://office.microsoft.com/cs-cz/images/results.aspx?qu=hodinky&amp;ex=1" TargetMode="External"/><Relationship Id="rId5" Type="http://schemas.openxmlformats.org/officeDocument/2006/relationships/hyperlink" Target="http://office.microsoft.com/cs-cz/images/results.aspx?qu=planety&amp;ex=1" TargetMode="External"/><Relationship Id="rId10" Type="http://schemas.openxmlformats.org/officeDocument/2006/relationships/hyperlink" Target="http://office.microsoft.com/cs-cz/images/results.aspx?qu=stopky&amp;ex=1" TargetMode="External"/><Relationship Id="rId4" Type="http://schemas.openxmlformats.org/officeDocument/2006/relationships/hyperlink" Target="http://office.microsoft.com/cs-cz/images/results.aspx?qu=v%C3%BDchod+slunce&amp;ex=1" TargetMode="External"/><Relationship Id="rId9" Type="http://schemas.openxmlformats.org/officeDocument/2006/relationships/hyperlink" Target="http://office.microsoft.com/cs-cz/images/results.aspx?qu=noc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620713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3314" name="TextovéPole 4"/>
          <p:cNvSpPr txBox="1">
            <a:spLocks noChangeArrowheads="1"/>
          </p:cNvSpPr>
          <p:nvPr/>
        </p:nvSpPr>
        <p:spPr bwMode="auto">
          <a:xfrm>
            <a:off x="2084388" y="2349500"/>
            <a:ext cx="56896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Trebuchet MS" pitchFamily="34" charset="0"/>
              </a:rPr>
              <a:t>Člověk a jeho svět – Prvouka</a:t>
            </a:r>
          </a:p>
          <a:p>
            <a:pPr algn="ctr"/>
            <a:r>
              <a:rPr lang="cs-CZ" sz="3200">
                <a:solidFill>
                  <a:srgbClr val="FF0000"/>
                </a:solidFill>
                <a:latin typeface="Trebuchet MS" pitchFamily="34" charset="0"/>
              </a:rPr>
              <a:t>1. a 2. ročník</a:t>
            </a:r>
          </a:p>
          <a:p>
            <a:pPr algn="ctr"/>
            <a:r>
              <a:rPr lang="cs-CZ" sz="3200">
                <a:solidFill>
                  <a:srgbClr val="FF0000"/>
                </a:solidFill>
                <a:latin typeface="Trebuchet MS" pitchFamily="34" charset="0"/>
              </a:rPr>
              <a:t>Téma: Čas</a:t>
            </a:r>
          </a:p>
          <a:p>
            <a:endParaRPr lang="cs-CZ" sz="3200" b="1">
              <a:solidFill>
                <a:srgbClr val="FF0000"/>
              </a:solidFill>
              <a:latin typeface="Trebuchet MS" pitchFamily="34" charset="0"/>
            </a:endParaRPr>
          </a:p>
          <a:p>
            <a:endParaRPr lang="cs-CZ" sz="3200">
              <a:latin typeface="Trebuchet MS" pitchFamily="34" charset="0"/>
            </a:endParaRPr>
          </a:p>
        </p:txBody>
      </p:sp>
      <p:sp>
        <p:nvSpPr>
          <p:cNvPr id="13315" name="Nadpis 1"/>
          <p:cNvSpPr>
            <a:spLocks noGrp="1"/>
          </p:cNvSpPr>
          <p:nvPr/>
        </p:nvSpPr>
        <p:spPr bwMode="auto">
          <a:xfrm>
            <a:off x="846138" y="36449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3600">
                <a:latin typeface="Trebuchet MS" pitchFamily="34" charset="0"/>
              </a:rPr>
              <a:t>VY_52_INOVACE_36_Čas</a:t>
            </a:r>
          </a:p>
        </p:txBody>
      </p:sp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3349625" y="5445125"/>
            <a:ext cx="31575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200">
                <a:latin typeface="Trebuchet MS" pitchFamily="34" charset="0"/>
              </a:rPr>
              <a:t>Hana Kolářová</a:t>
            </a:r>
          </a:p>
          <a:p>
            <a:pPr algn="ctr"/>
            <a:r>
              <a:rPr lang="cs-CZ" sz="3200">
                <a:latin typeface="Trebuchet MS" pitchFamily="34" charset="0"/>
              </a:rPr>
              <a:t>Vytvořeno: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838"/>
            <a:ext cx="6400800" cy="3475037"/>
          </a:xfrm>
        </p:spPr>
        <p:txBody>
          <a:bodyPr/>
          <a:lstStyle/>
          <a:p>
            <a:pPr algn="just"/>
            <a:r>
              <a:rPr lang="cs-CZ" smtClean="0"/>
              <a:t>Prezentace je zaměřena na procvičování znalostí dětí v oblasti určování jednotlivých částí dne a orientaci v čase.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8313" y="692150"/>
            <a:ext cx="53641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Části dne, svět se mění.</a:t>
            </a:r>
            <a:endParaRPr lang="cs-CZ" sz="3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5362" name="Picture 2" descr="C:\Users\Han\AppData\Local\Microsoft\Windows\Temporary Internet Files\Content.IE5\REFSWSE0\MP90017764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2613" y="1628775"/>
            <a:ext cx="3081337" cy="202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C:\Users\Han\AppData\Local\Microsoft\Windows\Temporary Internet Files\Content.IE5\YDC8403D\MP90040123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7038" y="4437063"/>
            <a:ext cx="282257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C:\Users\Han\AppData\Local\Microsoft\Windows\Temporary Internet Files\Content.IE5\REFSWSE0\MC90005755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3111500"/>
            <a:ext cx="18208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C:\Users\Han\AppData\Local\Microsoft\Windows\Temporary Internet Files\Content.IE5\C8BGJV55\MP900149130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1711325"/>
            <a:ext cx="1647825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7" descr="C:\Users\Han\AppData\Local\Microsoft\Windows\Temporary Internet Files\Content.IE5\8QIE6CCP\MP900182763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26225" y="4730750"/>
            <a:ext cx="2100263" cy="167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850" y="549275"/>
            <a:ext cx="405447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Kolik má den hodin?</a:t>
            </a:r>
            <a:endParaRPr lang="cs-CZ" sz="32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750" y="1557338"/>
            <a:ext cx="1736725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12 hodin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24 hodin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6 hodin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750" y="3429000"/>
            <a:ext cx="74358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Kolem čeho se otočí zeměkoule za tento čas?</a:t>
            </a:r>
            <a:endParaRPr lang="cs-CZ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6388" name="Picture 2" descr="C:\Users\Han\AppData\Local\Microsoft\Windows\Temporary Internet Files\Content.IE5\8QIE6CCP\MP90041404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333375"/>
            <a:ext cx="1757362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 descr="C:\Users\Han\AppData\Local\Microsoft\Windows\Temporary Internet Files\Content.IE5\IFP3BL4K\MC90008317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192588"/>
            <a:ext cx="181927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2555875" y="4419600"/>
            <a:ext cx="3051175" cy="831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Kolem slunce.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Kolem vlastní osy.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850" y="404813"/>
            <a:ext cx="34226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Doplň správně.</a:t>
            </a:r>
            <a:endParaRPr lang="cs-CZ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17410" name="TextovéPole 4"/>
          <p:cNvSpPr txBox="1">
            <a:spLocks noChangeArrowheads="1"/>
          </p:cNvSpPr>
          <p:nvPr/>
        </p:nvSpPr>
        <p:spPr bwMode="auto">
          <a:xfrm>
            <a:off x="468313" y="1916113"/>
            <a:ext cx="6700837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002060"/>
                </a:solidFill>
                <a:latin typeface="Trebuchet MS" pitchFamily="34" charset="0"/>
              </a:rPr>
              <a:t>Den má  …… hodin.</a:t>
            </a:r>
          </a:p>
          <a:p>
            <a:r>
              <a:rPr lang="cs-CZ" sz="2800">
                <a:solidFill>
                  <a:srgbClr val="002060"/>
                </a:solidFill>
                <a:latin typeface="Trebuchet MS" pitchFamily="34" charset="0"/>
              </a:rPr>
              <a:t>1 hodina má ….. minut.</a:t>
            </a:r>
          </a:p>
          <a:p>
            <a:r>
              <a:rPr lang="cs-CZ" sz="2800">
                <a:solidFill>
                  <a:srgbClr val="002060"/>
                </a:solidFill>
                <a:latin typeface="Trebuchet MS" pitchFamily="34" charset="0"/>
              </a:rPr>
              <a:t>1 minuta má ….. sekund.</a:t>
            </a:r>
          </a:p>
          <a:p>
            <a:endParaRPr lang="cs-CZ" sz="2800">
              <a:solidFill>
                <a:srgbClr val="002060"/>
              </a:solidFill>
              <a:latin typeface="Trebuchet MS" pitchFamily="34" charset="0"/>
            </a:endParaRPr>
          </a:p>
          <a:p>
            <a:r>
              <a:rPr lang="cs-CZ" sz="3200">
                <a:solidFill>
                  <a:srgbClr val="FF0000"/>
                </a:solidFill>
                <a:latin typeface="Trebuchet MS" pitchFamily="34" charset="0"/>
              </a:rPr>
              <a:t>Sekunda je základní jednotka času.</a:t>
            </a:r>
          </a:p>
        </p:txBody>
      </p:sp>
      <p:pic>
        <p:nvPicPr>
          <p:cNvPr id="17411" name="Picture 3" descr="C:\Users\Han\AppData\Local\Microsoft\Windows\Temporary Internet Files\Content.IE5\8QIE6CCP\MC900441790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2288" y="4981575"/>
            <a:ext cx="1874837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:\Users\Han\AppData\Local\Microsoft\Windows\Temporary Internet Files\Content.IE5\REFSWSE0\MC90035595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1628775"/>
            <a:ext cx="9207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288" y="620713"/>
            <a:ext cx="21780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Části dne</a:t>
            </a:r>
            <a:endParaRPr lang="cs-CZ" sz="36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9438" y="2708275"/>
            <a:ext cx="1984375" cy="2308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r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áno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večer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odpoledne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ráno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noc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dopoledne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750" y="5373688"/>
            <a:ext cx="6815138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D79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Vyprávěj</a:t>
            </a:r>
            <a:r>
              <a:rPr lang="cs-CZ" sz="2400" b="1">
                <a:solidFill>
                  <a:srgbClr val="0D79CA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cs-CZ" sz="2400" b="1">
                <a:solidFill>
                  <a:srgbClr val="0D79C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 co děláš v jednotlivých částech dne.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79438" y="1773238"/>
            <a:ext cx="54768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Poskládej správně, jak jdou po sobě.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8437" name="Picture 2" descr="C:\Users\Han\AppData\Local\Microsoft\Windows\Temporary Internet Files\Content.IE5\8QIE6CCP\MP90042282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152400"/>
            <a:ext cx="2074862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4" descr="C:\Users\Han\AppData\Local\Microsoft\Windows\Temporary Internet Files\Content.IE5\WQO1WQI6\MP90042766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520950"/>
            <a:ext cx="1971675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5" descr="C:\Users\Han\AppData\Local\Microsoft\Windows\Temporary Internet Files\Content.IE5\LEP091XK\MP90014913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18375" y="3343275"/>
            <a:ext cx="1511300" cy="22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288" y="692150"/>
            <a:ext cx="77089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Minulost – současnost - budoucnost</a:t>
            </a:r>
            <a:endParaRPr lang="cs-CZ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288" y="1916113"/>
            <a:ext cx="5503862" cy="11874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Vyprávěj příhodu z minulosti.</a:t>
            </a:r>
          </a:p>
          <a:p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Vyprávěj, co děláš teď v přítomnosti.</a:t>
            </a:r>
          </a:p>
          <a:p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Pověz</a:t>
            </a: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cs-CZ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 na co se těšíš v budoucnosti.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750" y="4005263"/>
            <a:ext cx="2238375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Druhy hodin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750" y="4868863"/>
            <a:ext cx="1787525" cy="16319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</a:t>
            </a: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áramkové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</a:t>
            </a: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udík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</a:t>
            </a: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topky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</a:t>
            </a: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igitální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nástěnné</a:t>
            </a:r>
            <a:endParaRPr lang="cs-CZ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028950" y="6038850"/>
            <a:ext cx="54864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Kde je najdeš a k čemu se používají?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9462" name="Picture 2" descr="C:\Users\Han\AppData\Local\Microsoft\Windows\Temporary Internet Files\Content.IE5\8QIE6CCP\MP90040309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1531938"/>
            <a:ext cx="2370137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3" descr="C:\Users\Han\AppData\Local\Microsoft\Windows\Temporary Internet Files\Content.IE5\8QIE6CCP\MC90019864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8963" y="4516438"/>
            <a:ext cx="982662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4" descr="C:\Users\Han\AppData\Local\Microsoft\Windows\Temporary Internet Files\Content.IE5\C8BGJV55\MP900387352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67225" y="3732213"/>
            <a:ext cx="130492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5" descr="C:\Users\Han\AppData\Local\Microsoft\Windows\Temporary Internet Files\Content.IE5\URA3LCMI\MP900177743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5375" y="4003675"/>
            <a:ext cx="145415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6" descr="C:\Users\Han\AppData\Local\Microsoft\Windows\Temporary Internet Files\Content.IE5\REFSWSE0\MC90025048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2438" y="4176713"/>
            <a:ext cx="6937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8313" y="692150"/>
            <a:ext cx="7824787" cy="80486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Autor:  Hana Kolářová, Základní škola a mateřská škola Liběšice, 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okres Louny, příspěvková organizace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Zpracováno 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 programu Microsoft Office 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2010.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Použité obrázky pocházejí z webu Office.com nebo z vlastních </a:t>
            </a:r>
            <a:r>
              <a:rPr lang="cs-CZ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zdrojů.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2"/>
              </a:rPr>
              <a:t>http://office.microsoft.com/cs-cz/images/results.aspx?qu=noc&amp;ex=2#ai:MP900149130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2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3"/>
              </a:rPr>
              <a:t>http://office.microsoft.com/cs-cz/images/results.aspx?qu=z%C3%A1pad+slunce&amp;ex=1#ai:MP900177644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3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4"/>
              </a:rPr>
              <a:t>http://office.microsoft.com/cs-cz/images/results.aspx?qu=v%C3%BDchod+slunce&amp;ex=1#ai:MP900401231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4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5"/>
              </a:rPr>
              <a:t>http://office.microsoft.com/cs-cz/images/results.aspx?qu=planety&amp;ex=1#ai:MP900182763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5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6"/>
              </a:rPr>
              <a:t>http://office.microsoft.com/cs-cz/images/results.aspx?qu=m%C4%9Bs%C3%ADc&amp;ex=1#ai:MP900414042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6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5"/>
              </a:rPr>
              <a:t>http://office.microsoft.com/cs-cz/images/results.aspx?qu=planety&amp;ex=1#ai:MC900083177|mt:1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5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7"/>
              </a:rPr>
              <a:t>http://office.microsoft.com/cs-cz/images/results.aspx?qu=slunce&amp;ex=1#ai:MC900441790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7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6"/>
              </a:rPr>
              <a:t>http://office.microsoft.com/cs-cz/images/results.aspx?qu=m%C4%9Bs%C3%ADc&amp;ex=1#ai:MC900355957|mt:1,2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6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8"/>
              </a:rPr>
              <a:t>http://office.microsoft.com/cs-cz/images/results.aspx?qu=bud%C3%ADk&amp;ex=1#ai:MP900422823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8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9"/>
              </a:rPr>
              <a:t>http://office.microsoft.com/cs-cz/images/results.aspx?qu=noc&amp;ex=1#ai:MP900149130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9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3"/>
              </a:rPr>
              <a:t>http://office.microsoft.com/cs-cz/images/results.aspx?qu=z%C3%A1pad+slunce&amp;ex=1#ai:MP900427669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3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8"/>
              </a:rPr>
              <a:t>http://office.microsoft.com/cs-cz/images/results.aspx?qu=bud%C3%ADk&amp;ex=1#ai:MC900198640|mt:1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8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0"/>
              </a:rPr>
              <a:t>http://office.microsoft.com/cs-cz/images/results.aspx?qu=stopky&amp;ex=1#ai:MP900177743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0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0"/>
              </a:rPr>
              <a:t>http://office.microsoft.com/cs-cz/images/results.aspx?qu=stopky&amp;ex=1#ai:MP900387352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0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1"/>
              </a:rPr>
              <a:t>http://office.microsoft.com/cs-cz/images/results.aspx?qu=hodinky&amp;ex=1#ai:MP900403092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1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2"/>
              </a:rPr>
              <a:t>http://office.microsoft.com/cs-cz/images/results.aspx?qu=hodiny&amp;ex=1#ai:MC900250482|mt:1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12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4"/>
              </a:rPr>
              <a:t>http://office.microsoft.com/cs-cz/images/results.aspx?qu=v%C3%BDchod+slunce&amp;ex=1#ai:MC900057555|mt:1</a:t>
            </a: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  <a:hlinkClick r:id="rId4"/>
              </a:rPr>
              <a:t>|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1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Vytvořeno 2011</a:t>
            </a:r>
            <a:r>
              <a:rPr lang="cs-CZ" sz="1000" b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upraveno 2013</a:t>
            </a: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endParaRPr lang="cs-CZ" sz="1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82</TotalTime>
  <Words>202</Words>
  <Application>Microsoft Office PowerPoint</Application>
  <PresentationFormat>On-screen Show (4:3)</PresentationFormat>
  <Paragraphs>71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Trebuchet MS</vt:lpstr>
      <vt:lpstr>Arial</vt:lpstr>
      <vt:lpstr>Georgia</vt:lpstr>
      <vt:lpstr>Calibri</vt:lpstr>
      <vt:lpstr>Aerodynamika</vt:lpstr>
      <vt:lpstr>Aerodynamika</vt:lpstr>
      <vt:lpstr>Aerodynamika</vt:lpstr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</dc:creator>
  <cp:lastModifiedBy>DUM</cp:lastModifiedBy>
  <cp:revision>19</cp:revision>
  <dcterms:created xsi:type="dcterms:W3CDTF">2011-04-30T20:22:23Z</dcterms:created>
  <dcterms:modified xsi:type="dcterms:W3CDTF">2014-07-27T18:42:11Z</dcterms:modified>
</cp:coreProperties>
</file>