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18"/>
  </p:notesMasterIdLst>
  <p:sldIdLst>
    <p:sldId id="258" r:id="rId2"/>
    <p:sldId id="257" r:id="rId3"/>
    <p:sldId id="271" r:id="rId4"/>
    <p:sldId id="259" r:id="rId5"/>
    <p:sldId id="276" r:id="rId6"/>
    <p:sldId id="275" r:id="rId7"/>
    <p:sldId id="260" r:id="rId8"/>
    <p:sldId id="272" r:id="rId9"/>
    <p:sldId id="263" r:id="rId10"/>
    <p:sldId id="274" r:id="rId11"/>
    <p:sldId id="273" r:id="rId12"/>
    <p:sldId id="278" r:id="rId13"/>
    <p:sldId id="27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  <a:srgbClr val="FFFFFF"/>
    <a:srgbClr val="F81021"/>
    <a:srgbClr val="FF6600"/>
    <a:srgbClr val="CCFF33"/>
    <a:srgbClr val="FFFF66"/>
    <a:srgbClr val="FFFF00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35" autoAdjust="0"/>
    <p:restoredTop sz="94660"/>
  </p:normalViewPr>
  <p:slideViewPr>
    <p:cSldViewPr>
      <p:cViewPr varScale="1">
        <p:scale>
          <a:sx n="99" d="100"/>
          <a:sy n="99" d="100"/>
        </p:scale>
        <p:origin x="-21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8397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39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839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E23FF31-856E-49A4-9488-A768F90EDF7A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B8EA843-E76A-4BEE-AB87-945A032E4B1C}" type="slidenum">
              <a:rPr lang="cs-CZ"/>
              <a:pPr/>
              <a:t>1</a:t>
            </a:fld>
            <a:endParaRPr lang="cs-CZ"/>
          </a:p>
        </p:txBody>
      </p:sp>
      <p:sp>
        <p:nvSpPr>
          <p:cNvPr id="84994" name="Rectangle 6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0165" tIns="40083" rIns="80165" bIns="40083"/>
          <a:lstStyle/>
          <a:p>
            <a:pPr defTabSz="447675">
              <a:buClr>
                <a:srgbClr val="000000"/>
              </a:buClr>
              <a:buSzPct val="100000"/>
              <a:buFont typeface="Times New Roman" pitchFamily="18" charset="0"/>
              <a:buNone/>
            </a:pPr>
            <a:fld id="{372CAAEB-A46C-4047-B260-A96674347A6E}" type="slidenum">
              <a:rPr lang="cs-CZ">
                <a:solidFill>
                  <a:schemeClr val="bg1"/>
                </a:solidFill>
                <a:latin typeface="Book Antiqua" pitchFamily="18" charset="0"/>
                <a:ea typeface="Microsoft YaHei" pitchFamily="34" charset="-122"/>
              </a:rPr>
              <a:pPr defTabSz="447675"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t>1</a:t>
            </a:fld>
            <a:endParaRPr lang="cs-CZ">
              <a:solidFill>
                <a:schemeClr val="bg1"/>
              </a:solidFill>
              <a:latin typeface="Book Antiqua" pitchFamily="18" charset="0"/>
              <a:ea typeface="Microsoft YaHei" pitchFamily="34" charset="-122"/>
            </a:endParaRPr>
          </a:p>
        </p:txBody>
      </p:sp>
      <p:sp>
        <p:nvSpPr>
          <p:cNvPr id="84995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78903" tIns="39452" rIns="78903" bIns="39452"/>
          <a:lstStyle/>
          <a:p>
            <a:pPr defTabSz="447675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4013" algn="l"/>
                <a:tab pos="2895600" algn="l"/>
              </a:tabLst>
            </a:pPr>
            <a:fld id="{D249772D-A7C8-47D2-9764-0011851D9AA4}" type="slidenum">
              <a:rPr lang="cs-CZ">
                <a:solidFill>
                  <a:srgbClr val="000000"/>
                </a:solidFill>
                <a:latin typeface="Times New Roman" pitchFamily="18" charset="0"/>
                <a:ea typeface="Microsoft YaHei" pitchFamily="34" charset="-122"/>
              </a:rPr>
              <a:pPr defTabSz="447675">
                <a:buClr>
                  <a:srgbClr val="000000"/>
                </a:buClr>
                <a:buSzPct val="100000"/>
                <a:buFont typeface="Times New Roman" pitchFamily="18" charset="0"/>
                <a:buNone/>
                <a:tabLst>
                  <a:tab pos="723900" algn="l"/>
                  <a:tab pos="1447800" algn="l"/>
                  <a:tab pos="2171700" algn="l"/>
                  <a:tab pos="2894013" algn="l"/>
                  <a:tab pos="2895600" algn="l"/>
                </a:tabLst>
              </a:pPr>
              <a:t>1</a:t>
            </a:fld>
            <a:endParaRPr lang="cs-CZ">
              <a:solidFill>
                <a:srgbClr val="000000"/>
              </a:solidFill>
              <a:latin typeface="Times New Roman" pitchFamily="18" charset="0"/>
              <a:ea typeface="Microsoft YaHei" pitchFamily="34" charset="-122"/>
            </a:endParaRPr>
          </a:p>
        </p:txBody>
      </p:sp>
      <p:sp>
        <p:nvSpPr>
          <p:cNvPr id="8499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8499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wrap="none" lIns="0" tIns="0" rIns="0" bIns="0" anchor="ctr"/>
          <a:lstStyle/>
          <a:p>
            <a:pPr defTabSz="447675">
              <a:spcBef>
                <a:spcPct val="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endParaRPr lang="cs-CZ" sz="1800"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22" name="Group 2"/>
          <p:cNvGrpSpPr>
            <a:grpSpLocks/>
          </p:cNvGrpSpPr>
          <p:nvPr/>
        </p:nvGrpSpPr>
        <p:grpSpPr bwMode="auto">
          <a:xfrm>
            <a:off x="0" y="0"/>
            <a:ext cx="9159875" cy="6870700"/>
            <a:chOff x="0" y="0"/>
            <a:chExt cx="5770" cy="4328"/>
          </a:xfrm>
        </p:grpSpPr>
        <p:sp>
          <p:nvSpPr>
            <p:cNvPr id="81923" name="Rectangle 3"/>
            <p:cNvSpPr>
              <a:spLocks noChangeArrowheads="1"/>
            </p:cNvSpPr>
            <p:nvPr/>
          </p:nvSpPr>
          <p:spPr bwMode="hidden">
            <a:xfrm>
              <a:off x="0" y="4186"/>
              <a:ext cx="5089" cy="14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cs-CZ"/>
            </a:p>
          </p:txBody>
        </p:sp>
        <p:sp>
          <p:nvSpPr>
            <p:cNvPr id="81924" name="Rectangle 4"/>
            <p:cNvSpPr>
              <a:spLocks noChangeArrowheads="1"/>
            </p:cNvSpPr>
            <p:nvPr/>
          </p:nvSpPr>
          <p:spPr bwMode="hidden">
            <a:xfrm>
              <a:off x="0" y="0"/>
              <a:ext cx="5089" cy="12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cs-CZ"/>
            </a:p>
          </p:txBody>
        </p:sp>
        <p:sp>
          <p:nvSpPr>
            <p:cNvPr id="81925" name="Rectangle 5"/>
            <p:cNvSpPr>
              <a:spLocks noChangeArrowheads="1"/>
            </p:cNvSpPr>
            <p:nvPr/>
          </p:nvSpPr>
          <p:spPr bwMode="auto">
            <a:xfrm>
              <a:off x="5010" y="0"/>
              <a:ext cx="758" cy="432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8470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84706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cs-CZ"/>
            </a:p>
          </p:txBody>
        </p:sp>
        <p:grpSp>
          <p:nvGrpSpPr>
            <p:cNvPr id="81926" name="Group 6"/>
            <p:cNvGrpSpPr>
              <a:grpSpLocks/>
            </p:cNvGrpSpPr>
            <p:nvPr/>
          </p:nvGrpSpPr>
          <p:grpSpPr bwMode="auto">
            <a:xfrm>
              <a:off x="4944" y="1"/>
              <a:ext cx="816" cy="3974"/>
              <a:chOff x="4944" y="1"/>
              <a:chExt cx="816" cy="3974"/>
            </a:xfrm>
          </p:grpSpPr>
          <p:grpSp>
            <p:nvGrpSpPr>
              <p:cNvPr id="81927" name="Group 7"/>
              <p:cNvGrpSpPr>
                <a:grpSpLocks/>
              </p:cNvGrpSpPr>
              <p:nvPr userDrawn="1"/>
            </p:nvGrpSpPr>
            <p:grpSpPr bwMode="auto">
              <a:xfrm>
                <a:off x="5280" y="1"/>
                <a:ext cx="480" cy="1430"/>
                <a:chOff x="5280" y="1"/>
                <a:chExt cx="480" cy="1430"/>
              </a:xfrm>
            </p:grpSpPr>
            <p:grpSp>
              <p:nvGrpSpPr>
                <p:cNvPr id="81928" name="Group 8"/>
                <p:cNvGrpSpPr>
                  <a:grpSpLocks/>
                </p:cNvGrpSpPr>
                <p:nvPr userDrawn="1"/>
              </p:nvGrpSpPr>
              <p:grpSpPr bwMode="auto">
                <a:xfrm rot="-5400000">
                  <a:off x="5484" y="0"/>
                  <a:ext cx="174" cy="176"/>
                  <a:chOff x="1657" y="323"/>
                  <a:chExt cx="1691" cy="2560"/>
                </a:xfrm>
              </p:grpSpPr>
              <p:grpSp>
                <p:nvGrpSpPr>
                  <p:cNvPr id="81929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657" y="323"/>
                    <a:ext cx="1691" cy="2560"/>
                    <a:chOff x="1657" y="323"/>
                    <a:chExt cx="1691" cy="2560"/>
                  </a:xfrm>
                </p:grpSpPr>
                <p:sp>
                  <p:nvSpPr>
                    <p:cNvPr id="81930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2117" y="323"/>
                      <a:ext cx="1231" cy="2560"/>
                    </a:xfrm>
                    <a:custGeom>
                      <a:avLst/>
                      <a:gdLst/>
                      <a:ahLst/>
                      <a:cxnLst>
                        <a:cxn ang="0">
                          <a:pos x="337" y="283"/>
                        </a:cxn>
                        <a:cxn ang="0">
                          <a:pos x="415" y="115"/>
                        </a:cxn>
                        <a:cxn ang="0">
                          <a:pos x="583" y="7"/>
                        </a:cxn>
                        <a:cxn ang="0">
                          <a:pos x="895" y="61"/>
                        </a:cxn>
                        <a:cxn ang="0">
                          <a:pos x="1051" y="349"/>
                        </a:cxn>
                        <a:cxn ang="0">
                          <a:pos x="979" y="769"/>
                        </a:cxn>
                        <a:cxn ang="0">
                          <a:pos x="943" y="943"/>
                        </a:cxn>
                        <a:cxn ang="0">
                          <a:pos x="1105" y="1075"/>
                        </a:cxn>
                        <a:cxn ang="0">
                          <a:pos x="1231" y="1525"/>
                        </a:cxn>
                        <a:cxn ang="0">
                          <a:pos x="1123" y="1969"/>
                        </a:cxn>
                        <a:cxn ang="0">
                          <a:pos x="907" y="2077"/>
                        </a:cxn>
                        <a:cxn ang="0">
                          <a:pos x="721" y="2059"/>
                        </a:cxn>
                        <a:cxn ang="0">
                          <a:pos x="655" y="2251"/>
                        </a:cxn>
                        <a:cxn ang="0">
                          <a:pos x="529" y="2527"/>
                        </a:cxn>
                        <a:cxn ang="0">
                          <a:pos x="211" y="2509"/>
                        </a:cxn>
                        <a:cxn ang="0">
                          <a:pos x="31" y="2227"/>
                        </a:cxn>
                        <a:cxn ang="0">
                          <a:pos x="25" y="1969"/>
                        </a:cxn>
                        <a:cxn ang="0">
                          <a:pos x="145" y="1651"/>
                        </a:cxn>
                        <a:cxn ang="0">
                          <a:pos x="259" y="1513"/>
                        </a:cxn>
                        <a:cxn ang="0">
                          <a:pos x="217" y="1729"/>
                        </a:cxn>
                        <a:cxn ang="0">
                          <a:pos x="73" y="2023"/>
                        </a:cxn>
                        <a:cxn ang="0">
                          <a:pos x="169" y="2323"/>
                        </a:cxn>
                        <a:cxn ang="0">
                          <a:pos x="439" y="2431"/>
                        </a:cxn>
                        <a:cxn ang="0">
                          <a:pos x="595" y="2227"/>
                        </a:cxn>
                        <a:cxn ang="0">
                          <a:pos x="577" y="1807"/>
                        </a:cxn>
                        <a:cxn ang="0">
                          <a:pos x="493" y="1531"/>
                        </a:cxn>
                        <a:cxn ang="0">
                          <a:pos x="535" y="1459"/>
                        </a:cxn>
                        <a:cxn ang="0">
                          <a:pos x="625" y="1633"/>
                        </a:cxn>
                        <a:cxn ang="0">
                          <a:pos x="721" y="1933"/>
                        </a:cxn>
                        <a:cxn ang="0">
                          <a:pos x="967" y="1963"/>
                        </a:cxn>
                        <a:cxn ang="0">
                          <a:pos x="1135" y="1687"/>
                        </a:cxn>
                        <a:cxn ang="0">
                          <a:pos x="1117" y="1273"/>
                        </a:cxn>
                        <a:cxn ang="0">
                          <a:pos x="883" y="1057"/>
                        </a:cxn>
                        <a:cxn ang="0">
                          <a:pos x="679" y="1129"/>
                        </a:cxn>
                        <a:cxn ang="0">
                          <a:pos x="577" y="1117"/>
                        </a:cxn>
                        <a:cxn ang="0">
                          <a:pos x="619" y="1033"/>
                        </a:cxn>
                        <a:cxn ang="0">
                          <a:pos x="811" y="937"/>
                        </a:cxn>
                        <a:cxn ang="0">
                          <a:pos x="949" y="613"/>
                        </a:cxn>
                        <a:cxn ang="0">
                          <a:pos x="883" y="175"/>
                        </a:cxn>
                        <a:cxn ang="0">
                          <a:pos x="619" y="103"/>
                        </a:cxn>
                        <a:cxn ang="0">
                          <a:pos x="391" y="355"/>
                        </a:cxn>
                        <a:cxn ang="0">
                          <a:pos x="403" y="763"/>
                        </a:cxn>
                        <a:cxn ang="0">
                          <a:pos x="343" y="949"/>
                        </a:cxn>
                        <a:cxn ang="0">
                          <a:pos x="289" y="685"/>
                        </a:cxn>
                        <a:cxn ang="0">
                          <a:pos x="307" y="367"/>
                        </a:cxn>
                      </a:cxnLst>
                      <a:rect l="0" t="0" r="r" b="b"/>
                      <a:pathLst>
                        <a:path w="1231" h="2560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  <p:sp>
                  <p:nvSpPr>
                    <p:cNvPr id="81931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657" y="376"/>
                      <a:ext cx="865" cy="2071"/>
                    </a:xfrm>
                    <a:custGeom>
                      <a:avLst/>
                      <a:gdLst/>
                      <a:ahLst/>
                      <a:cxnLst>
                        <a:cxn ang="0">
                          <a:pos x="785" y="530"/>
                        </a:cxn>
                        <a:cxn ang="0">
                          <a:pos x="797" y="350"/>
                        </a:cxn>
                        <a:cxn ang="0">
                          <a:pos x="863" y="206"/>
                        </a:cxn>
                        <a:cxn ang="0">
                          <a:pos x="809" y="218"/>
                        </a:cxn>
                        <a:cxn ang="0">
                          <a:pos x="749" y="218"/>
                        </a:cxn>
                        <a:cxn ang="0">
                          <a:pos x="683" y="116"/>
                        </a:cxn>
                        <a:cxn ang="0">
                          <a:pos x="611" y="32"/>
                        </a:cxn>
                        <a:cxn ang="0">
                          <a:pos x="509" y="2"/>
                        </a:cxn>
                        <a:cxn ang="0">
                          <a:pos x="407" y="20"/>
                        </a:cxn>
                        <a:cxn ang="0">
                          <a:pos x="281" y="74"/>
                        </a:cxn>
                        <a:cxn ang="0">
                          <a:pos x="173" y="206"/>
                        </a:cxn>
                        <a:cxn ang="0">
                          <a:pos x="119" y="404"/>
                        </a:cxn>
                        <a:cxn ang="0">
                          <a:pos x="131" y="590"/>
                        </a:cxn>
                        <a:cxn ang="0">
                          <a:pos x="173" y="782"/>
                        </a:cxn>
                        <a:cxn ang="0">
                          <a:pos x="197" y="884"/>
                        </a:cxn>
                        <a:cxn ang="0">
                          <a:pos x="167" y="986"/>
                        </a:cxn>
                        <a:cxn ang="0">
                          <a:pos x="65" y="1124"/>
                        </a:cxn>
                        <a:cxn ang="0">
                          <a:pos x="17" y="1298"/>
                        </a:cxn>
                        <a:cxn ang="0">
                          <a:pos x="5" y="1550"/>
                        </a:cxn>
                        <a:cxn ang="0">
                          <a:pos x="47" y="1748"/>
                        </a:cxn>
                        <a:cxn ang="0">
                          <a:pos x="131" y="1898"/>
                        </a:cxn>
                        <a:cxn ang="0">
                          <a:pos x="299" y="1988"/>
                        </a:cxn>
                        <a:cxn ang="0">
                          <a:pos x="425" y="1982"/>
                        </a:cxn>
                        <a:cxn ang="0">
                          <a:pos x="467" y="1994"/>
                        </a:cxn>
                        <a:cxn ang="0">
                          <a:pos x="497" y="2066"/>
                        </a:cxn>
                        <a:cxn ang="0">
                          <a:pos x="497" y="1964"/>
                        </a:cxn>
                        <a:cxn ang="0">
                          <a:pos x="557" y="1778"/>
                        </a:cxn>
                        <a:cxn ang="0">
                          <a:pos x="617" y="1658"/>
                        </a:cxn>
                        <a:cxn ang="0">
                          <a:pos x="581" y="1700"/>
                        </a:cxn>
                        <a:cxn ang="0">
                          <a:pos x="515" y="1820"/>
                        </a:cxn>
                        <a:cxn ang="0">
                          <a:pos x="407" y="1904"/>
                        </a:cxn>
                        <a:cxn ang="0">
                          <a:pos x="269" y="1898"/>
                        </a:cxn>
                        <a:cxn ang="0">
                          <a:pos x="179" y="1814"/>
                        </a:cxn>
                        <a:cxn ang="0">
                          <a:pos x="113" y="1640"/>
                        </a:cxn>
                        <a:cxn ang="0">
                          <a:pos x="107" y="1394"/>
                        </a:cxn>
                        <a:cxn ang="0">
                          <a:pos x="137" y="1190"/>
                        </a:cxn>
                        <a:cxn ang="0">
                          <a:pos x="203" y="1070"/>
                        </a:cxn>
                        <a:cxn ang="0">
                          <a:pos x="323" y="1022"/>
                        </a:cxn>
                        <a:cxn ang="0">
                          <a:pos x="509" y="1076"/>
                        </a:cxn>
                        <a:cxn ang="0">
                          <a:pos x="611" y="1124"/>
                        </a:cxn>
                        <a:cxn ang="0">
                          <a:pos x="665" y="1100"/>
                        </a:cxn>
                        <a:cxn ang="0">
                          <a:pos x="659" y="1046"/>
                        </a:cxn>
                        <a:cxn ang="0">
                          <a:pos x="611" y="1004"/>
                        </a:cxn>
                        <a:cxn ang="0">
                          <a:pos x="497" y="980"/>
                        </a:cxn>
                        <a:cxn ang="0">
                          <a:pos x="323" y="896"/>
                        </a:cxn>
                        <a:cxn ang="0">
                          <a:pos x="233" y="680"/>
                        </a:cxn>
                        <a:cxn ang="0">
                          <a:pos x="209" y="416"/>
                        </a:cxn>
                        <a:cxn ang="0">
                          <a:pos x="317" y="170"/>
                        </a:cxn>
                        <a:cxn ang="0">
                          <a:pos x="485" y="110"/>
                        </a:cxn>
                        <a:cxn ang="0">
                          <a:pos x="617" y="164"/>
                        </a:cxn>
                        <a:cxn ang="0">
                          <a:pos x="707" y="290"/>
                        </a:cxn>
                        <a:cxn ang="0">
                          <a:pos x="737" y="428"/>
                        </a:cxn>
                        <a:cxn ang="0">
                          <a:pos x="773" y="602"/>
                        </a:cxn>
                        <a:cxn ang="0">
                          <a:pos x="809" y="584"/>
                        </a:cxn>
                        <a:cxn ang="0">
                          <a:pos x="785" y="530"/>
                        </a:cxn>
                      </a:cxnLst>
                      <a:rect l="0" t="0" r="r" b="b"/>
                      <a:pathLst>
                        <a:path w="865" h="2071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81932" name="Oval 12"/>
                  <p:cNvSpPr>
                    <a:spLocks noChangeArrowheads="1"/>
                  </p:cNvSpPr>
                  <p:nvPr/>
                </p:nvSpPr>
                <p:spPr bwMode="auto">
                  <a:xfrm>
                    <a:off x="2400" y="1428"/>
                    <a:ext cx="168" cy="246"/>
                  </a:xfrm>
                  <a:prstGeom prst="ellipse">
                    <a:avLst/>
                  </a:prstGeom>
                  <a:solidFill>
                    <a:srgbClr val="E7D6B7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  <p:sp>
                <p:nvSpPr>
                  <p:cNvPr id="81933" name="Freeform 13"/>
                  <p:cNvSpPr>
                    <a:spLocks/>
                  </p:cNvSpPr>
                  <p:nvPr/>
                </p:nvSpPr>
                <p:spPr bwMode="auto">
                  <a:xfrm>
                    <a:off x="2595" y="741"/>
                    <a:ext cx="266" cy="521"/>
                  </a:xfrm>
                  <a:custGeom>
                    <a:avLst/>
                    <a:gdLst/>
                    <a:ahLst/>
                    <a:cxnLst>
                      <a:cxn ang="0">
                        <a:pos x="3" y="483"/>
                      </a:cxn>
                      <a:cxn ang="0">
                        <a:pos x="27" y="273"/>
                      </a:cxn>
                      <a:cxn ang="0">
                        <a:pos x="111" y="45"/>
                      </a:cxn>
                      <a:cxn ang="0">
                        <a:pos x="183" y="3"/>
                      </a:cxn>
                      <a:cxn ang="0">
                        <a:pos x="237" y="39"/>
                      </a:cxn>
                      <a:cxn ang="0">
                        <a:pos x="261" y="129"/>
                      </a:cxn>
                      <a:cxn ang="0">
                        <a:pos x="207" y="273"/>
                      </a:cxn>
                      <a:cxn ang="0">
                        <a:pos x="105" y="477"/>
                      </a:cxn>
                      <a:cxn ang="0">
                        <a:pos x="45" y="501"/>
                      </a:cxn>
                      <a:cxn ang="0">
                        <a:pos x="3" y="483"/>
                      </a:cxn>
                    </a:cxnLst>
                    <a:rect l="0" t="0" r="r" b="b"/>
                    <a:pathLst>
                      <a:path w="266" h="521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  <p:sp>
                <p:nvSpPr>
                  <p:cNvPr id="81934" name="Freeform 14"/>
                  <p:cNvSpPr>
                    <a:spLocks/>
                  </p:cNvSpPr>
                  <p:nvPr/>
                </p:nvSpPr>
                <p:spPr bwMode="auto">
                  <a:xfrm>
                    <a:off x="2672" y="1593"/>
                    <a:ext cx="392" cy="340"/>
                  </a:xfrm>
                  <a:custGeom>
                    <a:avLst/>
                    <a:gdLst/>
                    <a:ahLst/>
                    <a:cxnLst>
                      <a:cxn ang="0">
                        <a:pos x="100" y="201"/>
                      </a:cxn>
                      <a:cxn ang="0">
                        <a:pos x="16" y="87"/>
                      </a:cxn>
                      <a:cxn ang="0">
                        <a:pos x="4" y="45"/>
                      </a:cxn>
                      <a:cxn ang="0">
                        <a:pos x="28" y="3"/>
                      </a:cxn>
                      <a:cxn ang="0">
                        <a:pos x="130" y="27"/>
                      </a:cxn>
                      <a:cxn ang="0">
                        <a:pos x="250" y="75"/>
                      </a:cxn>
                      <a:cxn ang="0">
                        <a:pos x="364" y="159"/>
                      </a:cxn>
                      <a:cxn ang="0">
                        <a:pos x="388" y="273"/>
                      </a:cxn>
                      <a:cxn ang="0">
                        <a:pos x="340" y="333"/>
                      </a:cxn>
                      <a:cxn ang="0">
                        <a:pos x="244" y="315"/>
                      </a:cxn>
                      <a:cxn ang="0">
                        <a:pos x="100" y="201"/>
                      </a:cxn>
                    </a:cxnLst>
                    <a:rect l="0" t="0" r="r" b="b"/>
                    <a:pathLst>
                      <a:path w="392" h="340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  <p:sp>
                <p:nvSpPr>
                  <p:cNvPr id="81935" name="Freeform 15"/>
                  <p:cNvSpPr>
                    <a:spLocks/>
                  </p:cNvSpPr>
                  <p:nvPr/>
                </p:nvSpPr>
                <p:spPr bwMode="auto">
                  <a:xfrm>
                    <a:off x="2412" y="1929"/>
                    <a:ext cx="151" cy="558"/>
                  </a:xfrm>
                  <a:custGeom>
                    <a:avLst/>
                    <a:gdLst/>
                    <a:ahLst/>
                    <a:cxnLst>
                      <a:cxn ang="0">
                        <a:pos x="18" y="165"/>
                      </a:cxn>
                      <a:cxn ang="0">
                        <a:pos x="42" y="39"/>
                      </a:cxn>
                      <a:cxn ang="0">
                        <a:pos x="66" y="3"/>
                      </a:cxn>
                      <a:cxn ang="0">
                        <a:pos x="108" y="27"/>
                      </a:cxn>
                      <a:cxn ang="0">
                        <a:pos x="138" y="165"/>
                      </a:cxn>
                      <a:cxn ang="0">
                        <a:pos x="144" y="423"/>
                      </a:cxn>
                      <a:cxn ang="0">
                        <a:pos x="96" y="543"/>
                      </a:cxn>
                      <a:cxn ang="0">
                        <a:pos x="24" y="513"/>
                      </a:cxn>
                      <a:cxn ang="0">
                        <a:pos x="0" y="315"/>
                      </a:cxn>
                      <a:cxn ang="0">
                        <a:pos x="18" y="165"/>
                      </a:cxn>
                    </a:cxnLst>
                    <a:rect l="0" t="0" r="r" b="b"/>
                    <a:pathLst>
                      <a:path w="151" h="558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  <p:sp>
                <p:nvSpPr>
                  <p:cNvPr id="81936" name="Freeform 16"/>
                  <p:cNvSpPr>
                    <a:spLocks/>
                  </p:cNvSpPr>
                  <p:nvPr/>
                </p:nvSpPr>
                <p:spPr bwMode="auto">
                  <a:xfrm>
                    <a:off x="1907" y="1589"/>
                    <a:ext cx="392" cy="253"/>
                  </a:xfrm>
                  <a:custGeom>
                    <a:avLst/>
                    <a:gdLst/>
                    <a:ahLst/>
                    <a:cxnLst>
                      <a:cxn ang="0">
                        <a:pos x="175" y="61"/>
                      </a:cxn>
                      <a:cxn ang="0">
                        <a:pos x="307" y="19"/>
                      </a:cxn>
                      <a:cxn ang="0">
                        <a:pos x="367" y="7"/>
                      </a:cxn>
                      <a:cxn ang="0">
                        <a:pos x="385" y="61"/>
                      </a:cxn>
                      <a:cxn ang="0">
                        <a:pos x="325" y="133"/>
                      </a:cxn>
                      <a:cxn ang="0">
                        <a:pos x="193" y="223"/>
                      </a:cxn>
                      <a:cxn ang="0">
                        <a:pos x="37" y="247"/>
                      </a:cxn>
                      <a:cxn ang="0">
                        <a:pos x="1" y="187"/>
                      </a:cxn>
                      <a:cxn ang="0">
                        <a:pos x="43" y="115"/>
                      </a:cxn>
                      <a:cxn ang="0">
                        <a:pos x="175" y="61"/>
                      </a:cxn>
                    </a:cxnLst>
                    <a:rect l="0" t="0" r="r" b="b"/>
                    <a:pathLst>
                      <a:path w="392" h="253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  <p:sp>
                <p:nvSpPr>
                  <p:cNvPr id="81937" name="Freeform 17"/>
                  <p:cNvSpPr>
                    <a:spLocks/>
                  </p:cNvSpPr>
                  <p:nvPr/>
                </p:nvSpPr>
                <p:spPr bwMode="auto">
                  <a:xfrm>
                    <a:off x="2094" y="930"/>
                    <a:ext cx="238" cy="386"/>
                  </a:xfrm>
                  <a:custGeom>
                    <a:avLst/>
                    <a:gdLst/>
                    <a:ahLst/>
                    <a:cxnLst>
                      <a:cxn ang="0">
                        <a:pos x="78" y="270"/>
                      </a:cxn>
                      <a:cxn ang="0">
                        <a:pos x="24" y="192"/>
                      </a:cxn>
                      <a:cxn ang="0">
                        <a:pos x="0" y="96"/>
                      </a:cxn>
                      <a:cxn ang="0">
                        <a:pos x="24" y="12"/>
                      </a:cxn>
                      <a:cxn ang="0">
                        <a:pos x="120" y="24"/>
                      </a:cxn>
                      <a:cxn ang="0">
                        <a:pos x="180" y="132"/>
                      </a:cxn>
                      <a:cxn ang="0">
                        <a:pos x="234" y="306"/>
                      </a:cxn>
                      <a:cxn ang="0">
                        <a:pos x="204" y="378"/>
                      </a:cxn>
                      <a:cxn ang="0">
                        <a:pos x="168" y="354"/>
                      </a:cxn>
                      <a:cxn ang="0">
                        <a:pos x="78" y="270"/>
                      </a:cxn>
                    </a:cxnLst>
                    <a:rect l="0" t="0" r="r" b="b"/>
                    <a:pathLst>
                      <a:path w="238" h="386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pic>
              <p:nvPicPr>
                <p:cNvPr id="81938" name="Picture 18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280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39" name="Picture 19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574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40" name="Picture 20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424" y="3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41" name="Picture 21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376" y="57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42" name="Picture 22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574" y="5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43" name="Picture 23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472" y="76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44" name="Picture 24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574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45" name="Picture 25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574" y="12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</p:grpSp>
          <p:grpSp>
            <p:nvGrpSpPr>
              <p:cNvPr id="81946" name="Group 26"/>
              <p:cNvGrpSpPr>
                <a:grpSpLocks/>
              </p:cNvGrpSpPr>
              <p:nvPr userDrawn="1"/>
            </p:nvGrpSpPr>
            <p:grpSpPr bwMode="auto">
              <a:xfrm>
                <a:off x="4944" y="1008"/>
                <a:ext cx="522" cy="2967"/>
                <a:chOff x="4944" y="1008"/>
                <a:chExt cx="522" cy="2967"/>
              </a:xfrm>
            </p:grpSpPr>
            <p:pic>
              <p:nvPicPr>
                <p:cNvPr id="81947" name="Picture 27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136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48" name="Picture 28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184" y="1200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49" name="Picture 29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136" y="158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50" name="Picture 30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280" y="17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51" name="Picture 31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040" y="182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52" name="Picture 32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088" y="201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53" name="Picture 33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280" y="206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54" name="Picture 34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232" y="23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55" name="Picture 35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4992" y="22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56" name="Picture 36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4992" y="24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57" name="Picture 37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136" y="25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58" name="Picture 38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232" y="13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59" name="Picture 39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4944" y="27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60" name="Picture 40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4992" y="307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61" name="Picture 41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232" y="331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62" name="Picture 42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4992" y="34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63" name="Picture 43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088" y="35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64" name="Picture 44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4992" y="37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65" name="Picture 45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184" y="369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</p:grpSp>
        </p:grpSp>
        <p:sp>
          <p:nvSpPr>
            <p:cNvPr id="81966" name="Freeform 46"/>
            <p:cNvSpPr>
              <a:spLocks/>
            </p:cNvSpPr>
            <p:nvPr/>
          </p:nvSpPr>
          <p:spPr bwMode="auto">
            <a:xfrm>
              <a:off x="5010" y="3092"/>
              <a:ext cx="750" cy="1222"/>
            </a:xfrm>
            <a:custGeom>
              <a:avLst/>
              <a:gdLst/>
              <a:ahLst/>
              <a:cxnLst>
                <a:cxn ang="0">
                  <a:pos x="372" y="154"/>
                </a:cxn>
                <a:cxn ang="0">
                  <a:pos x="378" y="412"/>
                </a:cxn>
                <a:cxn ang="0">
                  <a:pos x="312" y="724"/>
                </a:cxn>
                <a:cxn ang="0">
                  <a:pos x="138" y="928"/>
                </a:cxn>
                <a:cxn ang="0">
                  <a:pos x="0" y="976"/>
                </a:cxn>
                <a:cxn ang="0">
                  <a:pos x="0" y="1222"/>
                </a:cxn>
                <a:cxn ang="0">
                  <a:pos x="750" y="1222"/>
                </a:cxn>
                <a:cxn ang="0">
                  <a:pos x="750" y="178"/>
                </a:cxn>
                <a:cxn ang="0">
                  <a:pos x="372" y="154"/>
                </a:cxn>
              </a:cxnLst>
              <a:rect l="0" t="0" r="r" b="b"/>
              <a:pathLst>
                <a:path w="750" h="1222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67" name="Freeform 47"/>
            <p:cNvSpPr>
              <a:spLocks/>
            </p:cNvSpPr>
            <p:nvPr/>
          </p:nvSpPr>
          <p:spPr bwMode="auto">
            <a:xfrm>
              <a:off x="5001" y="3060"/>
              <a:ext cx="768" cy="1260"/>
            </a:xfrm>
            <a:custGeom>
              <a:avLst/>
              <a:gdLst/>
              <a:ahLst/>
              <a:cxnLst>
                <a:cxn ang="0">
                  <a:pos x="0" y="1260"/>
                </a:cxn>
                <a:cxn ang="0">
                  <a:pos x="0" y="1134"/>
                </a:cxn>
                <a:cxn ang="0">
                  <a:pos x="210" y="1032"/>
                </a:cxn>
                <a:cxn ang="0">
                  <a:pos x="324" y="918"/>
                </a:cxn>
                <a:cxn ang="0">
                  <a:pos x="414" y="714"/>
                </a:cxn>
                <a:cxn ang="0">
                  <a:pos x="450" y="456"/>
                </a:cxn>
                <a:cxn ang="0">
                  <a:pos x="438" y="258"/>
                </a:cxn>
                <a:cxn ang="0">
                  <a:pos x="684" y="0"/>
                </a:cxn>
                <a:cxn ang="0">
                  <a:pos x="768" y="18"/>
                </a:cxn>
                <a:cxn ang="0">
                  <a:pos x="768" y="1254"/>
                </a:cxn>
                <a:cxn ang="0">
                  <a:pos x="0" y="1260"/>
                </a:cxn>
              </a:cxnLst>
              <a:rect l="0" t="0" r="r" b="b"/>
              <a:pathLst>
                <a:path w="768" h="1260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68" name="Freeform 48"/>
            <p:cNvSpPr>
              <a:spLocks/>
            </p:cNvSpPr>
            <p:nvPr/>
          </p:nvSpPr>
          <p:spPr bwMode="auto">
            <a:xfrm>
              <a:off x="4994" y="1775"/>
              <a:ext cx="776" cy="2543"/>
            </a:xfrm>
            <a:custGeom>
              <a:avLst/>
              <a:gdLst/>
              <a:ahLst/>
              <a:cxnLst>
                <a:cxn ang="0">
                  <a:pos x="550" y="115"/>
                </a:cxn>
                <a:cxn ang="0">
                  <a:pos x="460" y="529"/>
                </a:cxn>
                <a:cxn ang="0">
                  <a:pos x="298" y="925"/>
                </a:cxn>
                <a:cxn ang="0">
                  <a:pos x="76" y="1267"/>
                </a:cxn>
                <a:cxn ang="0">
                  <a:pos x="4" y="1339"/>
                </a:cxn>
                <a:cxn ang="0">
                  <a:pos x="100" y="1351"/>
                </a:cxn>
                <a:cxn ang="0">
                  <a:pos x="286" y="1399"/>
                </a:cxn>
                <a:cxn ang="0">
                  <a:pos x="394" y="1525"/>
                </a:cxn>
                <a:cxn ang="0">
                  <a:pos x="478" y="1705"/>
                </a:cxn>
                <a:cxn ang="0">
                  <a:pos x="478" y="1969"/>
                </a:cxn>
                <a:cxn ang="0">
                  <a:pos x="370" y="2263"/>
                </a:cxn>
                <a:cxn ang="0">
                  <a:pos x="124" y="2479"/>
                </a:cxn>
                <a:cxn ang="0">
                  <a:pos x="22" y="2515"/>
                </a:cxn>
                <a:cxn ang="0">
                  <a:pos x="196" y="2533"/>
                </a:cxn>
                <a:cxn ang="0">
                  <a:pos x="388" y="2455"/>
                </a:cxn>
                <a:cxn ang="0">
                  <a:pos x="502" y="2299"/>
                </a:cxn>
                <a:cxn ang="0">
                  <a:pos x="598" y="2197"/>
                </a:cxn>
                <a:cxn ang="0">
                  <a:pos x="694" y="2197"/>
                </a:cxn>
                <a:cxn ang="0">
                  <a:pos x="742" y="2230"/>
                </a:cxn>
                <a:cxn ang="0">
                  <a:pos x="712" y="2137"/>
                </a:cxn>
                <a:cxn ang="0">
                  <a:pos x="664" y="1807"/>
                </a:cxn>
                <a:cxn ang="0">
                  <a:pos x="670" y="1561"/>
                </a:cxn>
                <a:cxn ang="0">
                  <a:pos x="718" y="1393"/>
                </a:cxn>
                <a:cxn ang="0">
                  <a:pos x="748" y="1219"/>
                </a:cxn>
                <a:cxn ang="0">
                  <a:pos x="550" y="115"/>
                </a:cxn>
              </a:cxnLst>
              <a:rect l="0" t="0" r="r" b="b"/>
              <a:pathLst>
                <a:path w="776" h="2543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69" name="Freeform 49" descr="kimonopat1"/>
            <p:cNvSpPr>
              <a:spLocks/>
            </p:cNvSpPr>
            <p:nvPr/>
          </p:nvSpPr>
          <p:spPr bwMode="auto">
            <a:xfrm>
              <a:off x="5046" y="2229"/>
              <a:ext cx="617" cy="1376"/>
            </a:xfrm>
            <a:custGeom>
              <a:avLst/>
              <a:gdLst/>
              <a:ahLst/>
              <a:cxnLst>
                <a:cxn ang="0">
                  <a:pos x="486" y="3"/>
                </a:cxn>
                <a:cxn ang="0">
                  <a:pos x="402" y="381"/>
                </a:cxn>
                <a:cxn ang="0">
                  <a:pos x="216" y="777"/>
                </a:cxn>
                <a:cxn ang="0">
                  <a:pos x="0" y="1119"/>
                </a:cxn>
                <a:cxn ang="0">
                  <a:pos x="102" y="1101"/>
                </a:cxn>
                <a:cxn ang="0">
                  <a:pos x="282" y="1119"/>
                </a:cxn>
                <a:cxn ang="0">
                  <a:pos x="378" y="1185"/>
                </a:cxn>
                <a:cxn ang="0">
                  <a:pos x="432" y="1269"/>
                </a:cxn>
                <a:cxn ang="0">
                  <a:pos x="444" y="1365"/>
                </a:cxn>
                <a:cxn ang="0">
                  <a:pos x="498" y="1203"/>
                </a:cxn>
                <a:cxn ang="0">
                  <a:pos x="564" y="825"/>
                </a:cxn>
                <a:cxn ang="0">
                  <a:pos x="606" y="363"/>
                </a:cxn>
                <a:cxn ang="0">
                  <a:pos x="486" y="3"/>
                </a:cxn>
              </a:cxnLst>
              <a:rect l="0" t="0" r="r" b="b"/>
              <a:pathLst>
                <a:path w="617" h="1376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blipFill dpi="0" rotWithShape="0">
              <a:blip r:embed="rId3" cstate="print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70" name="Freeform 50" descr="kimonopat1"/>
            <p:cNvSpPr>
              <a:spLocks/>
            </p:cNvSpPr>
            <p:nvPr/>
          </p:nvSpPr>
          <p:spPr bwMode="auto">
            <a:xfrm>
              <a:off x="5193" y="269"/>
              <a:ext cx="576" cy="3180"/>
            </a:xfrm>
            <a:custGeom>
              <a:avLst/>
              <a:gdLst/>
              <a:ahLst/>
              <a:cxnLst>
                <a:cxn ang="0">
                  <a:pos x="42" y="61"/>
                </a:cxn>
                <a:cxn ang="0">
                  <a:pos x="156" y="517"/>
                </a:cxn>
                <a:cxn ang="0">
                  <a:pos x="288" y="991"/>
                </a:cxn>
                <a:cxn ang="0">
                  <a:pos x="414" y="1435"/>
                </a:cxn>
                <a:cxn ang="0">
                  <a:pos x="576" y="1807"/>
                </a:cxn>
                <a:cxn ang="0">
                  <a:pos x="576" y="3055"/>
                </a:cxn>
                <a:cxn ang="0">
                  <a:pos x="414" y="2557"/>
                </a:cxn>
                <a:cxn ang="0">
                  <a:pos x="252" y="1765"/>
                </a:cxn>
                <a:cxn ang="0">
                  <a:pos x="126" y="961"/>
                </a:cxn>
                <a:cxn ang="0">
                  <a:pos x="12" y="151"/>
                </a:cxn>
                <a:cxn ang="0">
                  <a:pos x="42" y="61"/>
                </a:cxn>
              </a:cxnLst>
              <a:rect l="0" t="0" r="r" b="b"/>
              <a:pathLst>
                <a:path w="576" h="3180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blipFill dpi="0" rotWithShape="0">
              <a:blip r:embed="rId3" cstate="print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71" name="Freeform 51"/>
            <p:cNvSpPr>
              <a:spLocks/>
            </p:cNvSpPr>
            <p:nvPr/>
          </p:nvSpPr>
          <p:spPr bwMode="auto">
            <a:xfrm>
              <a:off x="5197" y="165"/>
              <a:ext cx="573" cy="1935"/>
            </a:xfrm>
            <a:custGeom>
              <a:avLst/>
              <a:gdLst/>
              <a:ahLst/>
              <a:cxnLst>
                <a:cxn ang="0">
                  <a:pos x="69" y="63"/>
                </a:cxn>
                <a:cxn ang="0">
                  <a:pos x="207" y="549"/>
                </a:cxn>
                <a:cxn ang="0">
                  <a:pos x="381" y="1101"/>
                </a:cxn>
                <a:cxn ang="0">
                  <a:pos x="573" y="1575"/>
                </a:cxn>
                <a:cxn ang="0">
                  <a:pos x="573" y="1935"/>
                </a:cxn>
                <a:cxn ang="0">
                  <a:pos x="321" y="1449"/>
                </a:cxn>
                <a:cxn ang="0">
                  <a:pos x="147" y="699"/>
                </a:cxn>
                <a:cxn ang="0">
                  <a:pos x="15" y="171"/>
                </a:cxn>
                <a:cxn ang="0">
                  <a:pos x="69" y="63"/>
                </a:cxn>
              </a:cxnLst>
              <a:rect l="0" t="0" r="r" b="b"/>
              <a:pathLst>
                <a:path w="573" h="1935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72" name="Freeform 52"/>
            <p:cNvSpPr>
              <a:spLocks/>
            </p:cNvSpPr>
            <p:nvPr/>
          </p:nvSpPr>
          <p:spPr bwMode="auto">
            <a:xfrm>
              <a:off x="5004" y="0"/>
              <a:ext cx="363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73" name="Freeform 53"/>
            <p:cNvSpPr>
              <a:spLocks/>
            </p:cNvSpPr>
            <p:nvPr/>
          </p:nvSpPr>
          <p:spPr bwMode="auto">
            <a:xfrm>
              <a:off x="5004" y="1"/>
              <a:ext cx="189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74" name="Rectangle 54"/>
            <p:cNvSpPr>
              <a:spLocks noChangeArrowheads="1"/>
            </p:cNvSpPr>
            <p:nvPr/>
          </p:nvSpPr>
          <p:spPr bwMode="auto">
            <a:xfrm>
              <a:off x="4955" y="1"/>
              <a:ext cx="56" cy="4320"/>
            </a:xfrm>
            <a:prstGeom prst="rect">
              <a:avLst/>
            </a:pr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cs-CZ"/>
            </a:p>
          </p:txBody>
        </p:sp>
        <p:sp>
          <p:nvSpPr>
            <p:cNvPr id="81975" name="Freeform 55"/>
            <p:cNvSpPr>
              <a:spLocks/>
            </p:cNvSpPr>
            <p:nvPr/>
          </p:nvSpPr>
          <p:spPr bwMode="auto">
            <a:xfrm>
              <a:off x="5013" y="3924"/>
              <a:ext cx="734" cy="390"/>
            </a:xfrm>
            <a:custGeom>
              <a:avLst/>
              <a:gdLst/>
              <a:ahLst/>
              <a:cxnLst>
                <a:cxn ang="0">
                  <a:pos x="1" y="357"/>
                </a:cxn>
                <a:cxn ang="0">
                  <a:pos x="109" y="341"/>
                </a:cxn>
                <a:cxn ang="0">
                  <a:pos x="241" y="305"/>
                </a:cxn>
                <a:cxn ang="0">
                  <a:pos x="353" y="209"/>
                </a:cxn>
                <a:cxn ang="0">
                  <a:pos x="429" y="89"/>
                </a:cxn>
                <a:cxn ang="0">
                  <a:pos x="493" y="17"/>
                </a:cxn>
                <a:cxn ang="0">
                  <a:pos x="577" y="1"/>
                </a:cxn>
                <a:cxn ang="0">
                  <a:pos x="629" y="21"/>
                </a:cxn>
                <a:cxn ang="0">
                  <a:pos x="673" y="65"/>
                </a:cxn>
                <a:cxn ang="0">
                  <a:pos x="673" y="137"/>
                </a:cxn>
                <a:cxn ang="0">
                  <a:pos x="561" y="225"/>
                </a:cxn>
                <a:cxn ang="0">
                  <a:pos x="425" y="297"/>
                </a:cxn>
                <a:cxn ang="0">
                  <a:pos x="245" y="357"/>
                </a:cxn>
                <a:cxn ang="0">
                  <a:pos x="113" y="377"/>
                </a:cxn>
                <a:cxn ang="0">
                  <a:pos x="1" y="357"/>
                </a:cxn>
              </a:cxnLst>
              <a:rect l="0" t="0" r="r" b="b"/>
              <a:pathLst>
                <a:path w="692" h="378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76" name="AutoShape 56"/>
            <p:cNvSpPr>
              <a:spLocks noChangeArrowheads="1"/>
            </p:cNvSpPr>
            <p:nvPr/>
          </p:nvSpPr>
          <p:spPr bwMode="hidden">
            <a:xfrm rot="5400000">
              <a:off x="2724" y="2089"/>
              <a:ext cx="4320" cy="142"/>
            </a:xfrm>
            <a:custGeom>
              <a:avLst/>
              <a:gdLst>
                <a:gd name="G0" fmla="+- 607 0 0"/>
                <a:gd name="G1" fmla="+- 21600 0 607"/>
                <a:gd name="G2" fmla="*/ 607 1 2"/>
                <a:gd name="G3" fmla="+- 21600 0 G2"/>
                <a:gd name="G4" fmla="+/ 607 21600 2"/>
                <a:gd name="G5" fmla="+/ G1 0 2"/>
                <a:gd name="G6" fmla="*/ 21600 21600 607"/>
                <a:gd name="G7" fmla="*/ G6 1 2"/>
                <a:gd name="G8" fmla="+- 21600 0 G7"/>
                <a:gd name="G9" fmla="*/ 21600 1 2"/>
                <a:gd name="G10" fmla="+- 607 0 G9"/>
                <a:gd name="G11" fmla="?: G10 G8 0"/>
                <a:gd name="G12" fmla="?: G10 G7 21600"/>
                <a:gd name="T0" fmla="*/ 21296 w 21600"/>
                <a:gd name="T1" fmla="*/ 10800 h 21600"/>
                <a:gd name="T2" fmla="*/ 10800 w 21600"/>
                <a:gd name="T3" fmla="*/ 21600 h 21600"/>
                <a:gd name="T4" fmla="*/ 304 w 21600"/>
                <a:gd name="T5" fmla="*/ 10800 h 21600"/>
                <a:gd name="T6" fmla="*/ 10800 w 21600"/>
                <a:gd name="T7" fmla="*/ 0 h 21600"/>
                <a:gd name="T8" fmla="*/ 2104 w 21600"/>
                <a:gd name="T9" fmla="*/ 2104 h 21600"/>
                <a:gd name="T10" fmla="*/ 19496 w 21600"/>
                <a:gd name="T11" fmla="*/ 1949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 wrap="none" anchor="ctr"/>
            <a:lstStyle/>
            <a:p>
              <a:pPr algn="ctr"/>
              <a:endParaRPr kumimoji="1" lang="cs-CZ"/>
            </a:p>
          </p:txBody>
        </p:sp>
      </p:grpSp>
      <p:sp>
        <p:nvSpPr>
          <p:cNvPr id="81977" name="Rectangle 57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370013"/>
            <a:ext cx="6965950" cy="20574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81978" name="Rectangle 5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727200" y="3886200"/>
            <a:ext cx="5640388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81979" name="Rectangle 59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1980" name="Rectangle 6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1981" name="Rectangle 6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4B0BA5F-DA2A-4029-8F1A-2F86E8DE0B5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21BF4A-9C68-4F6C-8274-C307FAAFF59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3ADF8C-5D55-4449-98DB-4110D321F51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63525" y="1598613"/>
            <a:ext cx="3616325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032250" y="1598613"/>
            <a:ext cx="3617913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A5FC2E-366F-4FC8-8C75-42F37C33508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47D5AB-E679-4FA3-A889-ABF707E7819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319B6D-B8C5-4345-ACCB-E83007A9724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DEC216-8995-4EBF-BD2F-4D62F068679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78AB12-2451-4862-8F4E-3E4C8B8F72A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16001B-134E-43D2-9729-82F5FB0A8B9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02AFFA-727B-4E00-A947-4ED98D28DF9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5827713" y="227013"/>
            <a:ext cx="1868487" cy="5868987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219075" y="227013"/>
            <a:ext cx="5456238" cy="5868987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D6E351-7EF1-4133-80C6-A7C9B2A74F9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075" y="227013"/>
            <a:ext cx="7477125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263525" y="1598613"/>
            <a:ext cx="3616325" cy="4497387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032250" y="1598613"/>
            <a:ext cx="3617913" cy="4497387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301625" y="6242050"/>
            <a:ext cx="1782763" cy="474663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257425" y="6248400"/>
            <a:ext cx="3455988" cy="474663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5867400" y="6248400"/>
            <a:ext cx="1755775" cy="474663"/>
          </a:xfrm>
        </p:spPr>
        <p:txBody>
          <a:bodyPr/>
          <a:lstStyle>
            <a:lvl1pPr>
              <a:defRPr/>
            </a:lvl1pPr>
          </a:lstStyle>
          <a:p>
            <a:fld id="{339C20B2-3C25-49B8-9AE9-5335288D4E0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Nadpis, obsah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075" y="227013"/>
            <a:ext cx="7477125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63525" y="1598613"/>
            <a:ext cx="3616325" cy="4497387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032250" y="1598613"/>
            <a:ext cx="3617913" cy="4497387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301625" y="6242050"/>
            <a:ext cx="1782763" cy="474663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257425" y="6248400"/>
            <a:ext cx="3455988" cy="474663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5867400" y="6248400"/>
            <a:ext cx="1755775" cy="474663"/>
          </a:xfrm>
        </p:spPr>
        <p:txBody>
          <a:bodyPr/>
          <a:lstStyle>
            <a:lvl1pPr>
              <a:defRPr/>
            </a:lvl1pPr>
          </a:lstStyle>
          <a:p>
            <a:fld id="{3B2705AE-21D9-4276-B252-59B85C9C369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wmf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898" name="Group 2"/>
          <p:cNvGrpSpPr>
            <a:grpSpLocks/>
          </p:cNvGrpSpPr>
          <p:nvPr/>
        </p:nvGrpSpPr>
        <p:grpSpPr bwMode="auto">
          <a:xfrm>
            <a:off x="0" y="0"/>
            <a:ext cx="9159875" cy="6870700"/>
            <a:chOff x="0" y="0"/>
            <a:chExt cx="5770" cy="4328"/>
          </a:xfrm>
        </p:grpSpPr>
        <p:sp>
          <p:nvSpPr>
            <p:cNvPr id="80899" name="Rectangle 3"/>
            <p:cNvSpPr>
              <a:spLocks noChangeArrowheads="1"/>
            </p:cNvSpPr>
            <p:nvPr/>
          </p:nvSpPr>
          <p:spPr bwMode="hidden">
            <a:xfrm>
              <a:off x="0" y="4186"/>
              <a:ext cx="5089" cy="14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cs-CZ"/>
            </a:p>
          </p:txBody>
        </p:sp>
        <p:sp>
          <p:nvSpPr>
            <p:cNvPr id="80900" name="Rectangle 4"/>
            <p:cNvSpPr>
              <a:spLocks noChangeArrowheads="1"/>
            </p:cNvSpPr>
            <p:nvPr/>
          </p:nvSpPr>
          <p:spPr bwMode="hidden">
            <a:xfrm>
              <a:off x="0" y="0"/>
              <a:ext cx="5089" cy="12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cs-CZ"/>
            </a:p>
          </p:txBody>
        </p:sp>
        <p:sp>
          <p:nvSpPr>
            <p:cNvPr id="80901" name="Rectangle 5"/>
            <p:cNvSpPr>
              <a:spLocks noChangeArrowheads="1"/>
            </p:cNvSpPr>
            <p:nvPr/>
          </p:nvSpPr>
          <p:spPr bwMode="auto">
            <a:xfrm>
              <a:off x="5010" y="0"/>
              <a:ext cx="758" cy="432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8470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84706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cs-CZ"/>
            </a:p>
          </p:txBody>
        </p:sp>
        <p:grpSp>
          <p:nvGrpSpPr>
            <p:cNvPr id="80902" name="Group 6"/>
            <p:cNvGrpSpPr>
              <a:grpSpLocks/>
            </p:cNvGrpSpPr>
            <p:nvPr/>
          </p:nvGrpSpPr>
          <p:grpSpPr bwMode="auto">
            <a:xfrm>
              <a:off x="4944" y="1"/>
              <a:ext cx="816" cy="3974"/>
              <a:chOff x="4944" y="1"/>
              <a:chExt cx="816" cy="3974"/>
            </a:xfrm>
          </p:grpSpPr>
          <p:grpSp>
            <p:nvGrpSpPr>
              <p:cNvPr id="80903" name="Group 7"/>
              <p:cNvGrpSpPr>
                <a:grpSpLocks/>
              </p:cNvGrpSpPr>
              <p:nvPr userDrawn="1"/>
            </p:nvGrpSpPr>
            <p:grpSpPr bwMode="auto">
              <a:xfrm>
                <a:off x="5280" y="1"/>
                <a:ext cx="480" cy="1430"/>
                <a:chOff x="5280" y="1"/>
                <a:chExt cx="480" cy="1430"/>
              </a:xfrm>
            </p:grpSpPr>
            <p:grpSp>
              <p:nvGrpSpPr>
                <p:cNvPr id="80904" name="Group 8"/>
                <p:cNvGrpSpPr>
                  <a:grpSpLocks/>
                </p:cNvGrpSpPr>
                <p:nvPr userDrawn="1"/>
              </p:nvGrpSpPr>
              <p:grpSpPr bwMode="auto">
                <a:xfrm rot="-5400000">
                  <a:off x="5484" y="0"/>
                  <a:ext cx="174" cy="176"/>
                  <a:chOff x="1657" y="323"/>
                  <a:chExt cx="1691" cy="2560"/>
                </a:xfrm>
              </p:grpSpPr>
              <p:grpSp>
                <p:nvGrpSpPr>
                  <p:cNvPr id="80905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657" y="323"/>
                    <a:ext cx="1691" cy="2560"/>
                    <a:chOff x="1657" y="323"/>
                    <a:chExt cx="1691" cy="2560"/>
                  </a:xfrm>
                </p:grpSpPr>
                <p:sp>
                  <p:nvSpPr>
                    <p:cNvPr id="80906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2117" y="323"/>
                      <a:ext cx="1231" cy="2560"/>
                    </a:xfrm>
                    <a:custGeom>
                      <a:avLst/>
                      <a:gdLst/>
                      <a:ahLst/>
                      <a:cxnLst>
                        <a:cxn ang="0">
                          <a:pos x="337" y="283"/>
                        </a:cxn>
                        <a:cxn ang="0">
                          <a:pos x="415" y="115"/>
                        </a:cxn>
                        <a:cxn ang="0">
                          <a:pos x="583" y="7"/>
                        </a:cxn>
                        <a:cxn ang="0">
                          <a:pos x="895" y="61"/>
                        </a:cxn>
                        <a:cxn ang="0">
                          <a:pos x="1051" y="349"/>
                        </a:cxn>
                        <a:cxn ang="0">
                          <a:pos x="979" y="769"/>
                        </a:cxn>
                        <a:cxn ang="0">
                          <a:pos x="943" y="943"/>
                        </a:cxn>
                        <a:cxn ang="0">
                          <a:pos x="1105" y="1075"/>
                        </a:cxn>
                        <a:cxn ang="0">
                          <a:pos x="1231" y="1525"/>
                        </a:cxn>
                        <a:cxn ang="0">
                          <a:pos x="1123" y="1969"/>
                        </a:cxn>
                        <a:cxn ang="0">
                          <a:pos x="907" y="2077"/>
                        </a:cxn>
                        <a:cxn ang="0">
                          <a:pos x="721" y="2059"/>
                        </a:cxn>
                        <a:cxn ang="0">
                          <a:pos x="655" y="2251"/>
                        </a:cxn>
                        <a:cxn ang="0">
                          <a:pos x="529" y="2527"/>
                        </a:cxn>
                        <a:cxn ang="0">
                          <a:pos x="211" y="2509"/>
                        </a:cxn>
                        <a:cxn ang="0">
                          <a:pos x="31" y="2227"/>
                        </a:cxn>
                        <a:cxn ang="0">
                          <a:pos x="25" y="1969"/>
                        </a:cxn>
                        <a:cxn ang="0">
                          <a:pos x="145" y="1651"/>
                        </a:cxn>
                        <a:cxn ang="0">
                          <a:pos x="259" y="1513"/>
                        </a:cxn>
                        <a:cxn ang="0">
                          <a:pos x="217" y="1729"/>
                        </a:cxn>
                        <a:cxn ang="0">
                          <a:pos x="73" y="2023"/>
                        </a:cxn>
                        <a:cxn ang="0">
                          <a:pos x="169" y="2323"/>
                        </a:cxn>
                        <a:cxn ang="0">
                          <a:pos x="439" y="2431"/>
                        </a:cxn>
                        <a:cxn ang="0">
                          <a:pos x="595" y="2227"/>
                        </a:cxn>
                        <a:cxn ang="0">
                          <a:pos x="577" y="1807"/>
                        </a:cxn>
                        <a:cxn ang="0">
                          <a:pos x="493" y="1531"/>
                        </a:cxn>
                        <a:cxn ang="0">
                          <a:pos x="535" y="1459"/>
                        </a:cxn>
                        <a:cxn ang="0">
                          <a:pos x="625" y="1633"/>
                        </a:cxn>
                        <a:cxn ang="0">
                          <a:pos x="721" y="1933"/>
                        </a:cxn>
                        <a:cxn ang="0">
                          <a:pos x="967" y="1963"/>
                        </a:cxn>
                        <a:cxn ang="0">
                          <a:pos x="1135" y="1687"/>
                        </a:cxn>
                        <a:cxn ang="0">
                          <a:pos x="1117" y="1273"/>
                        </a:cxn>
                        <a:cxn ang="0">
                          <a:pos x="883" y="1057"/>
                        </a:cxn>
                        <a:cxn ang="0">
                          <a:pos x="679" y="1129"/>
                        </a:cxn>
                        <a:cxn ang="0">
                          <a:pos x="577" y="1117"/>
                        </a:cxn>
                        <a:cxn ang="0">
                          <a:pos x="619" y="1033"/>
                        </a:cxn>
                        <a:cxn ang="0">
                          <a:pos x="811" y="937"/>
                        </a:cxn>
                        <a:cxn ang="0">
                          <a:pos x="949" y="613"/>
                        </a:cxn>
                        <a:cxn ang="0">
                          <a:pos x="883" y="175"/>
                        </a:cxn>
                        <a:cxn ang="0">
                          <a:pos x="619" y="103"/>
                        </a:cxn>
                        <a:cxn ang="0">
                          <a:pos x="391" y="355"/>
                        </a:cxn>
                        <a:cxn ang="0">
                          <a:pos x="403" y="763"/>
                        </a:cxn>
                        <a:cxn ang="0">
                          <a:pos x="343" y="949"/>
                        </a:cxn>
                        <a:cxn ang="0">
                          <a:pos x="289" y="685"/>
                        </a:cxn>
                        <a:cxn ang="0">
                          <a:pos x="307" y="367"/>
                        </a:cxn>
                      </a:cxnLst>
                      <a:rect l="0" t="0" r="r" b="b"/>
                      <a:pathLst>
                        <a:path w="1231" h="2560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  <p:sp>
                  <p:nvSpPr>
                    <p:cNvPr id="80907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657" y="376"/>
                      <a:ext cx="865" cy="2071"/>
                    </a:xfrm>
                    <a:custGeom>
                      <a:avLst/>
                      <a:gdLst/>
                      <a:ahLst/>
                      <a:cxnLst>
                        <a:cxn ang="0">
                          <a:pos x="785" y="530"/>
                        </a:cxn>
                        <a:cxn ang="0">
                          <a:pos x="797" y="350"/>
                        </a:cxn>
                        <a:cxn ang="0">
                          <a:pos x="863" y="206"/>
                        </a:cxn>
                        <a:cxn ang="0">
                          <a:pos x="809" y="218"/>
                        </a:cxn>
                        <a:cxn ang="0">
                          <a:pos x="749" y="218"/>
                        </a:cxn>
                        <a:cxn ang="0">
                          <a:pos x="683" y="116"/>
                        </a:cxn>
                        <a:cxn ang="0">
                          <a:pos x="611" y="32"/>
                        </a:cxn>
                        <a:cxn ang="0">
                          <a:pos x="509" y="2"/>
                        </a:cxn>
                        <a:cxn ang="0">
                          <a:pos x="407" y="20"/>
                        </a:cxn>
                        <a:cxn ang="0">
                          <a:pos x="281" y="74"/>
                        </a:cxn>
                        <a:cxn ang="0">
                          <a:pos x="173" y="206"/>
                        </a:cxn>
                        <a:cxn ang="0">
                          <a:pos x="119" y="404"/>
                        </a:cxn>
                        <a:cxn ang="0">
                          <a:pos x="131" y="590"/>
                        </a:cxn>
                        <a:cxn ang="0">
                          <a:pos x="173" y="782"/>
                        </a:cxn>
                        <a:cxn ang="0">
                          <a:pos x="197" y="884"/>
                        </a:cxn>
                        <a:cxn ang="0">
                          <a:pos x="167" y="986"/>
                        </a:cxn>
                        <a:cxn ang="0">
                          <a:pos x="65" y="1124"/>
                        </a:cxn>
                        <a:cxn ang="0">
                          <a:pos x="17" y="1298"/>
                        </a:cxn>
                        <a:cxn ang="0">
                          <a:pos x="5" y="1550"/>
                        </a:cxn>
                        <a:cxn ang="0">
                          <a:pos x="47" y="1748"/>
                        </a:cxn>
                        <a:cxn ang="0">
                          <a:pos x="131" y="1898"/>
                        </a:cxn>
                        <a:cxn ang="0">
                          <a:pos x="299" y="1988"/>
                        </a:cxn>
                        <a:cxn ang="0">
                          <a:pos x="425" y="1982"/>
                        </a:cxn>
                        <a:cxn ang="0">
                          <a:pos x="467" y="1994"/>
                        </a:cxn>
                        <a:cxn ang="0">
                          <a:pos x="497" y="2066"/>
                        </a:cxn>
                        <a:cxn ang="0">
                          <a:pos x="497" y="1964"/>
                        </a:cxn>
                        <a:cxn ang="0">
                          <a:pos x="557" y="1778"/>
                        </a:cxn>
                        <a:cxn ang="0">
                          <a:pos x="617" y="1658"/>
                        </a:cxn>
                        <a:cxn ang="0">
                          <a:pos x="581" y="1700"/>
                        </a:cxn>
                        <a:cxn ang="0">
                          <a:pos x="515" y="1820"/>
                        </a:cxn>
                        <a:cxn ang="0">
                          <a:pos x="407" y="1904"/>
                        </a:cxn>
                        <a:cxn ang="0">
                          <a:pos x="269" y="1898"/>
                        </a:cxn>
                        <a:cxn ang="0">
                          <a:pos x="179" y="1814"/>
                        </a:cxn>
                        <a:cxn ang="0">
                          <a:pos x="113" y="1640"/>
                        </a:cxn>
                        <a:cxn ang="0">
                          <a:pos x="107" y="1394"/>
                        </a:cxn>
                        <a:cxn ang="0">
                          <a:pos x="137" y="1190"/>
                        </a:cxn>
                        <a:cxn ang="0">
                          <a:pos x="203" y="1070"/>
                        </a:cxn>
                        <a:cxn ang="0">
                          <a:pos x="323" y="1022"/>
                        </a:cxn>
                        <a:cxn ang="0">
                          <a:pos x="509" y="1076"/>
                        </a:cxn>
                        <a:cxn ang="0">
                          <a:pos x="611" y="1124"/>
                        </a:cxn>
                        <a:cxn ang="0">
                          <a:pos x="665" y="1100"/>
                        </a:cxn>
                        <a:cxn ang="0">
                          <a:pos x="659" y="1046"/>
                        </a:cxn>
                        <a:cxn ang="0">
                          <a:pos x="611" y="1004"/>
                        </a:cxn>
                        <a:cxn ang="0">
                          <a:pos x="497" y="980"/>
                        </a:cxn>
                        <a:cxn ang="0">
                          <a:pos x="323" y="896"/>
                        </a:cxn>
                        <a:cxn ang="0">
                          <a:pos x="233" y="680"/>
                        </a:cxn>
                        <a:cxn ang="0">
                          <a:pos x="209" y="416"/>
                        </a:cxn>
                        <a:cxn ang="0">
                          <a:pos x="317" y="170"/>
                        </a:cxn>
                        <a:cxn ang="0">
                          <a:pos x="485" y="110"/>
                        </a:cxn>
                        <a:cxn ang="0">
                          <a:pos x="617" y="164"/>
                        </a:cxn>
                        <a:cxn ang="0">
                          <a:pos x="707" y="290"/>
                        </a:cxn>
                        <a:cxn ang="0">
                          <a:pos x="737" y="428"/>
                        </a:cxn>
                        <a:cxn ang="0">
                          <a:pos x="773" y="602"/>
                        </a:cxn>
                        <a:cxn ang="0">
                          <a:pos x="809" y="584"/>
                        </a:cxn>
                        <a:cxn ang="0">
                          <a:pos x="785" y="530"/>
                        </a:cxn>
                      </a:cxnLst>
                      <a:rect l="0" t="0" r="r" b="b"/>
                      <a:pathLst>
                        <a:path w="865" h="2071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80908" name="Oval 12"/>
                  <p:cNvSpPr>
                    <a:spLocks noChangeArrowheads="1"/>
                  </p:cNvSpPr>
                  <p:nvPr/>
                </p:nvSpPr>
                <p:spPr bwMode="auto">
                  <a:xfrm>
                    <a:off x="2400" y="1428"/>
                    <a:ext cx="168" cy="246"/>
                  </a:xfrm>
                  <a:prstGeom prst="ellipse">
                    <a:avLst/>
                  </a:prstGeom>
                  <a:solidFill>
                    <a:srgbClr val="E7D6B7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  <p:sp>
                <p:nvSpPr>
                  <p:cNvPr id="80909" name="Freeform 13"/>
                  <p:cNvSpPr>
                    <a:spLocks/>
                  </p:cNvSpPr>
                  <p:nvPr/>
                </p:nvSpPr>
                <p:spPr bwMode="auto">
                  <a:xfrm>
                    <a:off x="2595" y="741"/>
                    <a:ext cx="266" cy="521"/>
                  </a:xfrm>
                  <a:custGeom>
                    <a:avLst/>
                    <a:gdLst/>
                    <a:ahLst/>
                    <a:cxnLst>
                      <a:cxn ang="0">
                        <a:pos x="3" y="483"/>
                      </a:cxn>
                      <a:cxn ang="0">
                        <a:pos x="27" y="273"/>
                      </a:cxn>
                      <a:cxn ang="0">
                        <a:pos x="111" y="45"/>
                      </a:cxn>
                      <a:cxn ang="0">
                        <a:pos x="183" y="3"/>
                      </a:cxn>
                      <a:cxn ang="0">
                        <a:pos x="237" y="39"/>
                      </a:cxn>
                      <a:cxn ang="0">
                        <a:pos x="261" y="129"/>
                      </a:cxn>
                      <a:cxn ang="0">
                        <a:pos x="207" y="273"/>
                      </a:cxn>
                      <a:cxn ang="0">
                        <a:pos x="105" y="477"/>
                      </a:cxn>
                      <a:cxn ang="0">
                        <a:pos x="45" y="501"/>
                      </a:cxn>
                      <a:cxn ang="0">
                        <a:pos x="3" y="483"/>
                      </a:cxn>
                    </a:cxnLst>
                    <a:rect l="0" t="0" r="r" b="b"/>
                    <a:pathLst>
                      <a:path w="266" h="521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  <p:sp>
                <p:nvSpPr>
                  <p:cNvPr id="80910" name="Freeform 14"/>
                  <p:cNvSpPr>
                    <a:spLocks/>
                  </p:cNvSpPr>
                  <p:nvPr/>
                </p:nvSpPr>
                <p:spPr bwMode="auto">
                  <a:xfrm>
                    <a:off x="2672" y="1593"/>
                    <a:ext cx="392" cy="340"/>
                  </a:xfrm>
                  <a:custGeom>
                    <a:avLst/>
                    <a:gdLst/>
                    <a:ahLst/>
                    <a:cxnLst>
                      <a:cxn ang="0">
                        <a:pos x="100" y="201"/>
                      </a:cxn>
                      <a:cxn ang="0">
                        <a:pos x="16" y="87"/>
                      </a:cxn>
                      <a:cxn ang="0">
                        <a:pos x="4" y="45"/>
                      </a:cxn>
                      <a:cxn ang="0">
                        <a:pos x="28" y="3"/>
                      </a:cxn>
                      <a:cxn ang="0">
                        <a:pos x="130" y="27"/>
                      </a:cxn>
                      <a:cxn ang="0">
                        <a:pos x="250" y="75"/>
                      </a:cxn>
                      <a:cxn ang="0">
                        <a:pos x="364" y="159"/>
                      </a:cxn>
                      <a:cxn ang="0">
                        <a:pos x="388" y="273"/>
                      </a:cxn>
                      <a:cxn ang="0">
                        <a:pos x="340" y="333"/>
                      </a:cxn>
                      <a:cxn ang="0">
                        <a:pos x="244" y="315"/>
                      </a:cxn>
                      <a:cxn ang="0">
                        <a:pos x="100" y="201"/>
                      </a:cxn>
                    </a:cxnLst>
                    <a:rect l="0" t="0" r="r" b="b"/>
                    <a:pathLst>
                      <a:path w="392" h="340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  <p:sp>
                <p:nvSpPr>
                  <p:cNvPr id="80911" name="Freeform 15"/>
                  <p:cNvSpPr>
                    <a:spLocks/>
                  </p:cNvSpPr>
                  <p:nvPr/>
                </p:nvSpPr>
                <p:spPr bwMode="auto">
                  <a:xfrm>
                    <a:off x="2412" y="1929"/>
                    <a:ext cx="151" cy="558"/>
                  </a:xfrm>
                  <a:custGeom>
                    <a:avLst/>
                    <a:gdLst/>
                    <a:ahLst/>
                    <a:cxnLst>
                      <a:cxn ang="0">
                        <a:pos x="18" y="165"/>
                      </a:cxn>
                      <a:cxn ang="0">
                        <a:pos x="42" y="39"/>
                      </a:cxn>
                      <a:cxn ang="0">
                        <a:pos x="66" y="3"/>
                      </a:cxn>
                      <a:cxn ang="0">
                        <a:pos x="108" y="27"/>
                      </a:cxn>
                      <a:cxn ang="0">
                        <a:pos x="138" y="165"/>
                      </a:cxn>
                      <a:cxn ang="0">
                        <a:pos x="144" y="423"/>
                      </a:cxn>
                      <a:cxn ang="0">
                        <a:pos x="96" y="543"/>
                      </a:cxn>
                      <a:cxn ang="0">
                        <a:pos x="24" y="513"/>
                      </a:cxn>
                      <a:cxn ang="0">
                        <a:pos x="0" y="315"/>
                      </a:cxn>
                      <a:cxn ang="0">
                        <a:pos x="18" y="165"/>
                      </a:cxn>
                    </a:cxnLst>
                    <a:rect l="0" t="0" r="r" b="b"/>
                    <a:pathLst>
                      <a:path w="151" h="558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  <p:sp>
                <p:nvSpPr>
                  <p:cNvPr id="80912" name="Freeform 16"/>
                  <p:cNvSpPr>
                    <a:spLocks/>
                  </p:cNvSpPr>
                  <p:nvPr/>
                </p:nvSpPr>
                <p:spPr bwMode="auto">
                  <a:xfrm>
                    <a:off x="1907" y="1589"/>
                    <a:ext cx="392" cy="253"/>
                  </a:xfrm>
                  <a:custGeom>
                    <a:avLst/>
                    <a:gdLst/>
                    <a:ahLst/>
                    <a:cxnLst>
                      <a:cxn ang="0">
                        <a:pos x="175" y="61"/>
                      </a:cxn>
                      <a:cxn ang="0">
                        <a:pos x="307" y="19"/>
                      </a:cxn>
                      <a:cxn ang="0">
                        <a:pos x="367" y="7"/>
                      </a:cxn>
                      <a:cxn ang="0">
                        <a:pos x="385" y="61"/>
                      </a:cxn>
                      <a:cxn ang="0">
                        <a:pos x="325" y="133"/>
                      </a:cxn>
                      <a:cxn ang="0">
                        <a:pos x="193" y="223"/>
                      </a:cxn>
                      <a:cxn ang="0">
                        <a:pos x="37" y="247"/>
                      </a:cxn>
                      <a:cxn ang="0">
                        <a:pos x="1" y="187"/>
                      </a:cxn>
                      <a:cxn ang="0">
                        <a:pos x="43" y="115"/>
                      </a:cxn>
                      <a:cxn ang="0">
                        <a:pos x="175" y="61"/>
                      </a:cxn>
                    </a:cxnLst>
                    <a:rect l="0" t="0" r="r" b="b"/>
                    <a:pathLst>
                      <a:path w="392" h="253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  <p:sp>
                <p:nvSpPr>
                  <p:cNvPr id="80913" name="Freeform 17"/>
                  <p:cNvSpPr>
                    <a:spLocks/>
                  </p:cNvSpPr>
                  <p:nvPr/>
                </p:nvSpPr>
                <p:spPr bwMode="auto">
                  <a:xfrm>
                    <a:off x="2094" y="930"/>
                    <a:ext cx="238" cy="386"/>
                  </a:xfrm>
                  <a:custGeom>
                    <a:avLst/>
                    <a:gdLst/>
                    <a:ahLst/>
                    <a:cxnLst>
                      <a:cxn ang="0">
                        <a:pos x="78" y="270"/>
                      </a:cxn>
                      <a:cxn ang="0">
                        <a:pos x="24" y="192"/>
                      </a:cxn>
                      <a:cxn ang="0">
                        <a:pos x="0" y="96"/>
                      </a:cxn>
                      <a:cxn ang="0">
                        <a:pos x="24" y="12"/>
                      </a:cxn>
                      <a:cxn ang="0">
                        <a:pos x="120" y="24"/>
                      </a:cxn>
                      <a:cxn ang="0">
                        <a:pos x="180" y="132"/>
                      </a:cxn>
                      <a:cxn ang="0">
                        <a:pos x="234" y="306"/>
                      </a:cxn>
                      <a:cxn ang="0">
                        <a:pos x="204" y="378"/>
                      </a:cxn>
                      <a:cxn ang="0">
                        <a:pos x="168" y="354"/>
                      </a:cxn>
                      <a:cxn ang="0">
                        <a:pos x="78" y="270"/>
                      </a:cxn>
                    </a:cxnLst>
                    <a:rect l="0" t="0" r="r" b="b"/>
                    <a:pathLst>
                      <a:path w="238" h="386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pic>
              <p:nvPicPr>
                <p:cNvPr id="80914" name="Picture 18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5280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15" name="Picture 19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5574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16" name="Picture 20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5424" y="3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17" name="Picture 21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5376" y="57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18" name="Picture 22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5574" y="5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19" name="Picture 23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5472" y="76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20" name="Picture 24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5574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21" name="Picture 25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5574" y="12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</p:grpSp>
          <p:grpSp>
            <p:nvGrpSpPr>
              <p:cNvPr id="80922" name="Group 26"/>
              <p:cNvGrpSpPr>
                <a:grpSpLocks/>
              </p:cNvGrpSpPr>
              <p:nvPr userDrawn="1"/>
            </p:nvGrpSpPr>
            <p:grpSpPr bwMode="auto">
              <a:xfrm>
                <a:off x="4944" y="1008"/>
                <a:ext cx="522" cy="2967"/>
                <a:chOff x="4944" y="1008"/>
                <a:chExt cx="522" cy="2967"/>
              </a:xfrm>
            </p:grpSpPr>
            <p:pic>
              <p:nvPicPr>
                <p:cNvPr id="80923" name="Picture 27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5136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24" name="Picture 28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5184" y="1200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25" name="Picture 29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5136" y="158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26" name="Picture 30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5280" y="17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27" name="Picture 31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5040" y="182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28" name="Picture 32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5088" y="201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29" name="Picture 33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5280" y="206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30" name="Picture 34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5232" y="23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31" name="Picture 35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4992" y="22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32" name="Picture 36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4992" y="24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33" name="Picture 37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5136" y="25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34" name="Picture 38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5232" y="13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35" name="Picture 39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4944" y="27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36" name="Picture 40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4992" y="307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37" name="Picture 41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5232" y="331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38" name="Picture 42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4992" y="34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39" name="Picture 43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5088" y="35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40" name="Picture 44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4992" y="37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41" name="Picture 45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5184" y="369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</p:grpSp>
        </p:grpSp>
        <p:sp>
          <p:nvSpPr>
            <p:cNvPr id="80942" name="Freeform 46"/>
            <p:cNvSpPr>
              <a:spLocks/>
            </p:cNvSpPr>
            <p:nvPr/>
          </p:nvSpPr>
          <p:spPr bwMode="auto">
            <a:xfrm>
              <a:off x="5010" y="3092"/>
              <a:ext cx="750" cy="1222"/>
            </a:xfrm>
            <a:custGeom>
              <a:avLst/>
              <a:gdLst/>
              <a:ahLst/>
              <a:cxnLst>
                <a:cxn ang="0">
                  <a:pos x="372" y="154"/>
                </a:cxn>
                <a:cxn ang="0">
                  <a:pos x="378" y="412"/>
                </a:cxn>
                <a:cxn ang="0">
                  <a:pos x="312" y="724"/>
                </a:cxn>
                <a:cxn ang="0">
                  <a:pos x="138" y="928"/>
                </a:cxn>
                <a:cxn ang="0">
                  <a:pos x="0" y="976"/>
                </a:cxn>
                <a:cxn ang="0">
                  <a:pos x="0" y="1222"/>
                </a:cxn>
                <a:cxn ang="0">
                  <a:pos x="750" y="1222"/>
                </a:cxn>
                <a:cxn ang="0">
                  <a:pos x="750" y="178"/>
                </a:cxn>
                <a:cxn ang="0">
                  <a:pos x="372" y="154"/>
                </a:cxn>
              </a:cxnLst>
              <a:rect l="0" t="0" r="r" b="b"/>
              <a:pathLst>
                <a:path w="750" h="1222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0943" name="Freeform 47"/>
            <p:cNvSpPr>
              <a:spLocks/>
            </p:cNvSpPr>
            <p:nvPr/>
          </p:nvSpPr>
          <p:spPr bwMode="auto">
            <a:xfrm>
              <a:off x="5001" y="3060"/>
              <a:ext cx="768" cy="1260"/>
            </a:xfrm>
            <a:custGeom>
              <a:avLst/>
              <a:gdLst/>
              <a:ahLst/>
              <a:cxnLst>
                <a:cxn ang="0">
                  <a:pos x="0" y="1260"/>
                </a:cxn>
                <a:cxn ang="0">
                  <a:pos x="0" y="1134"/>
                </a:cxn>
                <a:cxn ang="0">
                  <a:pos x="210" y="1032"/>
                </a:cxn>
                <a:cxn ang="0">
                  <a:pos x="324" y="918"/>
                </a:cxn>
                <a:cxn ang="0">
                  <a:pos x="414" y="714"/>
                </a:cxn>
                <a:cxn ang="0">
                  <a:pos x="450" y="456"/>
                </a:cxn>
                <a:cxn ang="0">
                  <a:pos x="438" y="258"/>
                </a:cxn>
                <a:cxn ang="0">
                  <a:pos x="684" y="0"/>
                </a:cxn>
                <a:cxn ang="0">
                  <a:pos x="768" y="18"/>
                </a:cxn>
                <a:cxn ang="0">
                  <a:pos x="768" y="1254"/>
                </a:cxn>
                <a:cxn ang="0">
                  <a:pos x="0" y="1260"/>
                </a:cxn>
              </a:cxnLst>
              <a:rect l="0" t="0" r="r" b="b"/>
              <a:pathLst>
                <a:path w="768" h="1260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0944" name="Freeform 48"/>
            <p:cNvSpPr>
              <a:spLocks/>
            </p:cNvSpPr>
            <p:nvPr/>
          </p:nvSpPr>
          <p:spPr bwMode="auto">
            <a:xfrm>
              <a:off x="4994" y="1775"/>
              <a:ext cx="776" cy="2543"/>
            </a:xfrm>
            <a:custGeom>
              <a:avLst/>
              <a:gdLst/>
              <a:ahLst/>
              <a:cxnLst>
                <a:cxn ang="0">
                  <a:pos x="550" y="115"/>
                </a:cxn>
                <a:cxn ang="0">
                  <a:pos x="460" y="529"/>
                </a:cxn>
                <a:cxn ang="0">
                  <a:pos x="298" y="925"/>
                </a:cxn>
                <a:cxn ang="0">
                  <a:pos x="76" y="1267"/>
                </a:cxn>
                <a:cxn ang="0">
                  <a:pos x="4" y="1339"/>
                </a:cxn>
                <a:cxn ang="0">
                  <a:pos x="100" y="1351"/>
                </a:cxn>
                <a:cxn ang="0">
                  <a:pos x="286" y="1399"/>
                </a:cxn>
                <a:cxn ang="0">
                  <a:pos x="394" y="1525"/>
                </a:cxn>
                <a:cxn ang="0">
                  <a:pos x="478" y="1705"/>
                </a:cxn>
                <a:cxn ang="0">
                  <a:pos x="478" y="1969"/>
                </a:cxn>
                <a:cxn ang="0">
                  <a:pos x="370" y="2263"/>
                </a:cxn>
                <a:cxn ang="0">
                  <a:pos x="124" y="2479"/>
                </a:cxn>
                <a:cxn ang="0">
                  <a:pos x="22" y="2515"/>
                </a:cxn>
                <a:cxn ang="0">
                  <a:pos x="196" y="2533"/>
                </a:cxn>
                <a:cxn ang="0">
                  <a:pos x="388" y="2455"/>
                </a:cxn>
                <a:cxn ang="0">
                  <a:pos x="502" y="2299"/>
                </a:cxn>
                <a:cxn ang="0">
                  <a:pos x="598" y="2197"/>
                </a:cxn>
                <a:cxn ang="0">
                  <a:pos x="694" y="2197"/>
                </a:cxn>
                <a:cxn ang="0">
                  <a:pos x="742" y="2230"/>
                </a:cxn>
                <a:cxn ang="0">
                  <a:pos x="712" y="2137"/>
                </a:cxn>
                <a:cxn ang="0">
                  <a:pos x="664" y="1807"/>
                </a:cxn>
                <a:cxn ang="0">
                  <a:pos x="670" y="1561"/>
                </a:cxn>
                <a:cxn ang="0">
                  <a:pos x="718" y="1393"/>
                </a:cxn>
                <a:cxn ang="0">
                  <a:pos x="748" y="1219"/>
                </a:cxn>
                <a:cxn ang="0">
                  <a:pos x="550" y="115"/>
                </a:cxn>
              </a:cxnLst>
              <a:rect l="0" t="0" r="r" b="b"/>
              <a:pathLst>
                <a:path w="776" h="2543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0945" name="Freeform 49" descr="kimonopat1"/>
            <p:cNvSpPr>
              <a:spLocks/>
            </p:cNvSpPr>
            <p:nvPr/>
          </p:nvSpPr>
          <p:spPr bwMode="auto">
            <a:xfrm>
              <a:off x="5046" y="2229"/>
              <a:ext cx="617" cy="1376"/>
            </a:xfrm>
            <a:custGeom>
              <a:avLst/>
              <a:gdLst/>
              <a:ahLst/>
              <a:cxnLst>
                <a:cxn ang="0">
                  <a:pos x="486" y="3"/>
                </a:cxn>
                <a:cxn ang="0">
                  <a:pos x="402" y="381"/>
                </a:cxn>
                <a:cxn ang="0">
                  <a:pos x="216" y="777"/>
                </a:cxn>
                <a:cxn ang="0">
                  <a:pos x="0" y="1119"/>
                </a:cxn>
                <a:cxn ang="0">
                  <a:pos x="102" y="1101"/>
                </a:cxn>
                <a:cxn ang="0">
                  <a:pos x="282" y="1119"/>
                </a:cxn>
                <a:cxn ang="0">
                  <a:pos x="378" y="1185"/>
                </a:cxn>
                <a:cxn ang="0">
                  <a:pos x="432" y="1269"/>
                </a:cxn>
                <a:cxn ang="0">
                  <a:pos x="444" y="1365"/>
                </a:cxn>
                <a:cxn ang="0">
                  <a:pos x="498" y="1203"/>
                </a:cxn>
                <a:cxn ang="0">
                  <a:pos x="564" y="825"/>
                </a:cxn>
                <a:cxn ang="0">
                  <a:pos x="606" y="363"/>
                </a:cxn>
                <a:cxn ang="0">
                  <a:pos x="486" y="3"/>
                </a:cxn>
              </a:cxnLst>
              <a:rect l="0" t="0" r="r" b="b"/>
              <a:pathLst>
                <a:path w="617" h="1376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blipFill dpi="0" rotWithShape="0">
              <a:blip r:embed="rId16" cstate="print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0946" name="Freeform 50" descr="kimonopat1"/>
            <p:cNvSpPr>
              <a:spLocks/>
            </p:cNvSpPr>
            <p:nvPr/>
          </p:nvSpPr>
          <p:spPr bwMode="auto">
            <a:xfrm>
              <a:off x="5193" y="269"/>
              <a:ext cx="576" cy="3180"/>
            </a:xfrm>
            <a:custGeom>
              <a:avLst/>
              <a:gdLst/>
              <a:ahLst/>
              <a:cxnLst>
                <a:cxn ang="0">
                  <a:pos x="42" y="61"/>
                </a:cxn>
                <a:cxn ang="0">
                  <a:pos x="156" y="517"/>
                </a:cxn>
                <a:cxn ang="0">
                  <a:pos x="288" y="991"/>
                </a:cxn>
                <a:cxn ang="0">
                  <a:pos x="414" y="1435"/>
                </a:cxn>
                <a:cxn ang="0">
                  <a:pos x="576" y="1807"/>
                </a:cxn>
                <a:cxn ang="0">
                  <a:pos x="576" y="3055"/>
                </a:cxn>
                <a:cxn ang="0">
                  <a:pos x="414" y="2557"/>
                </a:cxn>
                <a:cxn ang="0">
                  <a:pos x="252" y="1765"/>
                </a:cxn>
                <a:cxn ang="0">
                  <a:pos x="126" y="961"/>
                </a:cxn>
                <a:cxn ang="0">
                  <a:pos x="12" y="151"/>
                </a:cxn>
                <a:cxn ang="0">
                  <a:pos x="42" y="61"/>
                </a:cxn>
              </a:cxnLst>
              <a:rect l="0" t="0" r="r" b="b"/>
              <a:pathLst>
                <a:path w="576" h="3180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blipFill dpi="0" rotWithShape="0">
              <a:blip r:embed="rId16" cstate="print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0947" name="Freeform 51"/>
            <p:cNvSpPr>
              <a:spLocks/>
            </p:cNvSpPr>
            <p:nvPr/>
          </p:nvSpPr>
          <p:spPr bwMode="auto">
            <a:xfrm>
              <a:off x="5197" y="165"/>
              <a:ext cx="573" cy="1935"/>
            </a:xfrm>
            <a:custGeom>
              <a:avLst/>
              <a:gdLst/>
              <a:ahLst/>
              <a:cxnLst>
                <a:cxn ang="0">
                  <a:pos x="69" y="63"/>
                </a:cxn>
                <a:cxn ang="0">
                  <a:pos x="207" y="549"/>
                </a:cxn>
                <a:cxn ang="0">
                  <a:pos x="381" y="1101"/>
                </a:cxn>
                <a:cxn ang="0">
                  <a:pos x="573" y="1575"/>
                </a:cxn>
                <a:cxn ang="0">
                  <a:pos x="573" y="1935"/>
                </a:cxn>
                <a:cxn ang="0">
                  <a:pos x="321" y="1449"/>
                </a:cxn>
                <a:cxn ang="0">
                  <a:pos x="147" y="699"/>
                </a:cxn>
                <a:cxn ang="0">
                  <a:pos x="15" y="171"/>
                </a:cxn>
                <a:cxn ang="0">
                  <a:pos x="69" y="63"/>
                </a:cxn>
              </a:cxnLst>
              <a:rect l="0" t="0" r="r" b="b"/>
              <a:pathLst>
                <a:path w="573" h="1935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0948" name="Freeform 52"/>
            <p:cNvSpPr>
              <a:spLocks/>
            </p:cNvSpPr>
            <p:nvPr/>
          </p:nvSpPr>
          <p:spPr bwMode="auto">
            <a:xfrm>
              <a:off x="5004" y="0"/>
              <a:ext cx="363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0949" name="Freeform 53"/>
            <p:cNvSpPr>
              <a:spLocks/>
            </p:cNvSpPr>
            <p:nvPr/>
          </p:nvSpPr>
          <p:spPr bwMode="auto">
            <a:xfrm>
              <a:off x="5004" y="1"/>
              <a:ext cx="189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0950" name="Rectangle 54"/>
            <p:cNvSpPr>
              <a:spLocks noChangeArrowheads="1"/>
            </p:cNvSpPr>
            <p:nvPr/>
          </p:nvSpPr>
          <p:spPr bwMode="auto">
            <a:xfrm>
              <a:off x="4955" y="1"/>
              <a:ext cx="56" cy="4320"/>
            </a:xfrm>
            <a:prstGeom prst="rect">
              <a:avLst/>
            </a:pr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cs-CZ"/>
            </a:p>
          </p:txBody>
        </p:sp>
        <p:sp>
          <p:nvSpPr>
            <p:cNvPr id="80951" name="Freeform 55"/>
            <p:cNvSpPr>
              <a:spLocks/>
            </p:cNvSpPr>
            <p:nvPr/>
          </p:nvSpPr>
          <p:spPr bwMode="auto">
            <a:xfrm>
              <a:off x="5013" y="3924"/>
              <a:ext cx="734" cy="390"/>
            </a:xfrm>
            <a:custGeom>
              <a:avLst/>
              <a:gdLst/>
              <a:ahLst/>
              <a:cxnLst>
                <a:cxn ang="0">
                  <a:pos x="1" y="357"/>
                </a:cxn>
                <a:cxn ang="0">
                  <a:pos x="109" y="341"/>
                </a:cxn>
                <a:cxn ang="0">
                  <a:pos x="241" y="305"/>
                </a:cxn>
                <a:cxn ang="0">
                  <a:pos x="353" y="209"/>
                </a:cxn>
                <a:cxn ang="0">
                  <a:pos x="429" y="89"/>
                </a:cxn>
                <a:cxn ang="0">
                  <a:pos x="493" y="17"/>
                </a:cxn>
                <a:cxn ang="0">
                  <a:pos x="577" y="1"/>
                </a:cxn>
                <a:cxn ang="0">
                  <a:pos x="629" y="21"/>
                </a:cxn>
                <a:cxn ang="0">
                  <a:pos x="673" y="65"/>
                </a:cxn>
                <a:cxn ang="0">
                  <a:pos x="673" y="137"/>
                </a:cxn>
                <a:cxn ang="0">
                  <a:pos x="561" y="225"/>
                </a:cxn>
                <a:cxn ang="0">
                  <a:pos x="425" y="297"/>
                </a:cxn>
                <a:cxn ang="0">
                  <a:pos x="245" y="357"/>
                </a:cxn>
                <a:cxn ang="0">
                  <a:pos x="113" y="377"/>
                </a:cxn>
                <a:cxn ang="0">
                  <a:pos x="1" y="357"/>
                </a:cxn>
              </a:cxnLst>
              <a:rect l="0" t="0" r="r" b="b"/>
              <a:pathLst>
                <a:path w="692" h="378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0952" name="AutoShape 56"/>
            <p:cNvSpPr>
              <a:spLocks noChangeArrowheads="1"/>
            </p:cNvSpPr>
            <p:nvPr/>
          </p:nvSpPr>
          <p:spPr bwMode="hidden">
            <a:xfrm rot="5400000">
              <a:off x="2724" y="2089"/>
              <a:ext cx="4320" cy="142"/>
            </a:xfrm>
            <a:custGeom>
              <a:avLst/>
              <a:gdLst>
                <a:gd name="G0" fmla="+- 607 0 0"/>
                <a:gd name="G1" fmla="+- 21600 0 607"/>
                <a:gd name="G2" fmla="*/ 607 1 2"/>
                <a:gd name="G3" fmla="+- 21600 0 G2"/>
                <a:gd name="G4" fmla="+/ 607 21600 2"/>
                <a:gd name="G5" fmla="+/ G1 0 2"/>
                <a:gd name="G6" fmla="*/ 21600 21600 607"/>
                <a:gd name="G7" fmla="*/ G6 1 2"/>
                <a:gd name="G8" fmla="+- 21600 0 G7"/>
                <a:gd name="G9" fmla="*/ 21600 1 2"/>
                <a:gd name="G10" fmla="+- 607 0 G9"/>
                <a:gd name="G11" fmla="?: G10 G8 0"/>
                <a:gd name="G12" fmla="?: G10 G7 21600"/>
                <a:gd name="T0" fmla="*/ 21296 w 21600"/>
                <a:gd name="T1" fmla="*/ 10800 h 21600"/>
                <a:gd name="T2" fmla="*/ 10800 w 21600"/>
                <a:gd name="T3" fmla="*/ 21600 h 21600"/>
                <a:gd name="T4" fmla="*/ 304 w 21600"/>
                <a:gd name="T5" fmla="*/ 10800 h 21600"/>
                <a:gd name="T6" fmla="*/ 10800 w 21600"/>
                <a:gd name="T7" fmla="*/ 0 h 21600"/>
                <a:gd name="T8" fmla="*/ 2104 w 21600"/>
                <a:gd name="T9" fmla="*/ 2104 h 21600"/>
                <a:gd name="T10" fmla="*/ 19496 w 21600"/>
                <a:gd name="T11" fmla="*/ 1949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 wrap="none" anchor="ctr"/>
            <a:lstStyle/>
            <a:p>
              <a:pPr algn="ctr"/>
              <a:endParaRPr kumimoji="1" lang="cs-CZ"/>
            </a:p>
          </p:txBody>
        </p:sp>
      </p:grpSp>
      <p:sp>
        <p:nvSpPr>
          <p:cNvPr id="80953" name="Rectangle 57"/>
          <p:cNvSpPr>
            <a:spLocks noGrp="1" noChangeArrowheads="1"/>
          </p:cNvSpPr>
          <p:nvPr>
            <p:ph type="title"/>
          </p:nvPr>
        </p:nvSpPr>
        <p:spPr bwMode="auto">
          <a:xfrm>
            <a:off x="219075" y="227013"/>
            <a:ext cx="74771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80954" name="Rectangle 58"/>
          <p:cNvSpPr>
            <a:spLocks noGrp="1" noChangeArrowheads="1"/>
          </p:cNvSpPr>
          <p:nvPr>
            <p:ph type="body" idx="1"/>
          </p:nvPr>
        </p:nvSpPr>
        <p:spPr bwMode="auto">
          <a:xfrm>
            <a:off x="263525" y="1598613"/>
            <a:ext cx="7386638" cy="449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80955" name="Rectangle 5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2050"/>
            <a:ext cx="1782763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cs-CZ"/>
          </a:p>
        </p:txBody>
      </p:sp>
      <p:sp>
        <p:nvSpPr>
          <p:cNvPr id="80956" name="Rectangle 6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57425" y="6248400"/>
            <a:ext cx="3455988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endParaRPr lang="cs-CZ"/>
          </a:p>
        </p:txBody>
      </p:sp>
      <p:sp>
        <p:nvSpPr>
          <p:cNvPr id="80957" name="Rectangle 6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248400"/>
            <a:ext cx="175577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518C6E87-7D65-408C-B319-7388CCFB8139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</p:sldLayoutIdLst>
  <p:txStyles>
    <p:titleStyle>
      <a:lvl1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Blip>
          <a:blip r:embed="rId17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SzPct val="80000"/>
        <a:buBlip>
          <a:blip r:embed="rId18"/>
        </a:buBlip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SzPct val="70000"/>
        <a:buBlip>
          <a:blip r:embed="rId19"/>
        </a:buBlip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2.gif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6" Type="http://schemas.openxmlformats.org/officeDocument/2006/relationships/hyperlink" Target="http://cs.wikipedia.org/wiki/Kachna_dom%C3%A1c%C3%AD" TargetMode="Externa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ur_dom%C3%A1c%C3%AD" TargetMode="External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rocan_dom%C3%A1c%C3%AD" TargetMode="External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hyperlink" Target="http://cs.wikipedia.org/wiki/Ovce_dom%C3%A1c%C3%AD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oza_dom%C3%A1c%C3%AD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png"/><Relationship Id="rId5" Type="http://schemas.openxmlformats.org/officeDocument/2006/relationships/image" Target="../media/image12.gif"/><Relationship Id="rId4" Type="http://schemas.openxmlformats.org/officeDocument/2006/relationships/hyperlink" Target="http://cs.wikipedia.org/wiki/Tur_dom%C3%A1c%C3%AD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r%C3%A1l%C3%ADk_dom%C3%A1c%C3%AD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search.seznam.cz/?q=dom%C3%A1c%C3%AD%20mazl%C3%AD%C4%8Dci%20pro%20d%C4%9Bti&amp;sourceid=web&amp;thru=related&amp;sId=kFui_2yhwYikVDxOzfM1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260350"/>
            <a:ext cx="7632526" cy="1414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graphicFrame>
        <p:nvGraphicFramePr>
          <p:cNvPr id="82947" name="Group 3"/>
          <p:cNvGraphicFramePr>
            <a:graphicFrameLocks noGrp="1"/>
          </p:cNvGraphicFramePr>
          <p:nvPr/>
        </p:nvGraphicFramePr>
        <p:xfrm>
          <a:off x="323850" y="1773238"/>
          <a:ext cx="8496300" cy="4910529"/>
        </p:xfrm>
        <a:graphic>
          <a:graphicData uri="http://schemas.openxmlformats.org/drawingml/2006/table">
            <a:tbl>
              <a:tblPr/>
              <a:tblGrid>
                <a:gridCol w="2500313"/>
                <a:gridCol w="5995987"/>
              </a:tblGrid>
              <a:tr h="96361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školy, adresa:</a:t>
                      </a:r>
                    </a:p>
                  </a:txBody>
                  <a:tcPr marL="81641" marR="81641" marT="97675" marB="421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Základní škola a mateřská škola Kamenný Přívoz, 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Kamenný Přívoz 53, Kamenný Přívoz  252 82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</a:tr>
              <a:tr h="4445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CZ.1.07/1.4.00/21.3596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Šablona: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Inovace a zkvalitnění výuky prostřednictvím ICT (III/2)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Číslo materiálu:</a:t>
                      </a:r>
                    </a:p>
                  </a:txBody>
                  <a:tcPr marL="0" marR="0" marT="14406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 VY_32_INOVACE_2PRV</a:t>
                      </a: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.12</a:t>
                      </a:r>
                    </a:p>
                  </a:txBody>
                  <a:tcPr marL="0" marR="0" marT="14406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Název materiálu:</a:t>
                      </a:r>
                    </a:p>
                  </a:txBody>
                  <a:tcPr marL="0" marR="0" marT="26754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Domácí zvířata</a:t>
                      </a:r>
                    </a:p>
                  </a:txBody>
                  <a:tcPr marL="0" marR="0" marT="26754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Předmět: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Člověk a jeho svět, 2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23018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Třída:</a:t>
                      </a:r>
                    </a:p>
                  </a:txBody>
                  <a:tcPr marL="0" marR="0" marT="14406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 I.(1.,2.)</a:t>
                      </a:r>
                    </a:p>
                  </a:txBody>
                  <a:tcPr marL="0" marR="0" marT="14406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Autor/ověřující učitel: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Hana Šmídová / Hana Šmídová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ověření: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28. 3. 2014</a:t>
                      </a:r>
                    </a:p>
                  </a:txBody>
                  <a:tcPr marL="81641" marR="81641" marT="71247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5" name="Picture 9" descr="MC900441822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12088" y="2420938"/>
            <a:ext cx="1638300" cy="1882775"/>
          </a:xfrm>
          <a:prstGeom prst="rect">
            <a:avLst/>
          </a:prstGeom>
          <a:noFill/>
        </p:spPr>
      </p:pic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7200">
                <a:solidFill>
                  <a:srgbClr val="FF6600"/>
                </a:solidFill>
              </a:rPr>
              <a:t>Domácí zvířata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Lidé si už v dávných dobách ochočili zvířata. </a:t>
            </a:r>
          </a:p>
          <a:p>
            <a:r>
              <a:rPr lang="cs-CZ"/>
              <a:t>Naučili se o ně starat tak, aby z nich měli co největší užitek.</a:t>
            </a:r>
          </a:p>
          <a:p>
            <a:r>
              <a:rPr lang="cs-CZ"/>
              <a:t>Svých zvířat si vážili, často je dávní předkové i uctívali.</a:t>
            </a:r>
          </a:p>
          <a:p>
            <a:r>
              <a:rPr lang="cs-CZ"/>
              <a:t>Na zdraví  a dobrém stavu domácích zvířat často závisel jejich vlastní život.</a:t>
            </a:r>
          </a:p>
        </p:txBody>
      </p:sp>
      <p:pic>
        <p:nvPicPr>
          <p:cNvPr id="4100" name="Picture 4" descr="MC900441822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950" y="1628775"/>
            <a:ext cx="1638300" cy="1882775"/>
          </a:xfrm>
          <a:prstGeom prst="rect">
            <a:avLst/>
          </a:prstGeom>
          <a:noFill/>
        </p:spPr>
      </p:pic>
      <p:pic>
        <p:nvPicPr>
          <p:cNvPr id="4101" name="Picture 5" descr="MC900441822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388" y="-242888"/>
            <a:ext cx="1638300" cy="1882776"/>
          </a:xfrm>
          <a:prstGeom prst="rect">
            <a:avLst/>
          </a:prstGeom>
          <a:noFill/>
        </p:spPr>
      </p:pic>
      <p:pic>
        <p:nvPicPr>
          <p:cNvPr id="4102" name="Picture 6" descr="MC900441822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388" y="3429000"/>
            <a:ext cx="1638300" cy="1882775"/>
          </a:xfrm>
          <a:prstGeom prst="rect">
            <a:avLst/>
          </a:prstGeom>
          <a:noFill/>
        </p:spPr>
      </p:pic>
      <p:pic>
        <p:nvPicPr>
          <p:cNvPr id="4103" name="Picture 7" descr="MC900441822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05700" y="4975225"/>
            <a:ext cx="1638300" cy="1882775"/>
          </a:xfrm>
          <a:prstGeom prst="rect">
            <a:avLst/>
          </a:prstGeom>
          <a:noFill/>
        </p:spPr>
      </p:pic>
      <p:pic>
        <p:nvPicPr>
          <p:cNvPr id="4104" name="Picture 8" descr="MC900441822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692150"/>
            <a:ext cx="1638300" cy="1882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>
                <a:solidFill>
                  <a:srgbClr val="F81021"/>
                </a:solidFill>
              </a:rPr>
              <a:t>Hospodářská zvířata</a:t>
            </a:r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3525" y="1341438"/>
            <a:ext cx="7386638" cy="51117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/>
              <a:t>Dnes si v naší zemi jen málo lidí chová hospodářská zvířata pro svou vlastní obživu.</a:t>
            </a:r>
          </a:p>
          <a:p>
            <a:pPr>
              <a:lnSpc>
                <a:spcPct val="90000"/>
              </a:lnSpc>
            </a:pPr>
            <a:r>
              <a:rPr lang="cs-CZ"/>
              <a:t>Zato je velké množství lidí, kteří si dělají  radost různými domácími mazlíčky.</a:t>
            </a:r>
          </a:p>
          <a:p>
            <a:pPr>
              <a:lnSpc>
                <a:spcPct val="90000"/>
              </a:lnSpc>
            </a:pPr>
            <a:r>
              <a:rPr lang="cs-CZ"/>
              <a:t>Domácí zvířata chovají zemědělci především k prodeji.</a:t>
            </a:r>
          </a:p>
          <a:p>
            <a:pPr>
              <a:lnSpc>
                <a:spcPct val="90000"/>
              </a:lnSpc>
            </a:pPr>
            <a:r>
              <a:rPr lang="cs-CZ"/>
              <a:t>Jídlo, včetně masa, si lidé kupují v obchodech.</a:t>
            </a:r>
          </a:p>
          <a:p>
            <a:pPr>
              <a:lnSpc>
                <a:spcPct val="90000"/>
              </a:lnSpc>
            </a:pPr>
            <a:endParaRPr lang="cs-CZ"/>
          </a:p>
        </p:txBody>
      </p:sp>
      <p:pic>
        <p:nvPicPr>
          <p:cNvPr id="107528" name="Picture 8" descr="MM900300565[1]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688" y="5589588"/>
            <a:ext cx="1095375" cy="1028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5.73543E-7 L -0.85053 5.73543E-7 " pathEditMode="relative" ptsTypes="AA">
                                      <p:cBhvr>
                                        <p:cTn id="6" dur="3000" fill="hold"/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solidFill>
                  <a:srgbClr val="009900"/>
                </a:solidFill>
              </a:rPr>
              <a:t>Kachna domácí</a:t>
            </a:r>
          </a:p>
        </p:txBody>
      </p:sp>
      <p:pic>
        <p:nvPicPr>
          <p:cNvPr id="95236" name="Picture 4" descr="MP900431831[1]"/>
          <p:cNvPicPr>
            <a:picLocks noChangeAspect="1" noChangeArrowheads="1"/>
          </p:cNvPicPr>
          <p:nvPr>
            <p:ph type="body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843213" y="1628775"/>
            <a:ext cx="3552825" cy="3295650"/>
          </a:xfrm>
          <a:noFill/>
          <a:ln/>
        </p:spPr>
      </p:pic>
      <p:pic>
        <p:nvPicPr>
          <p:cNvPr id="95237" name="Picture 5" descr="MP900431832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2997200"/>
            <a:ext cx="3241675" cy="3241675"/>
          </a:xfrm>
          <a:prstGeom prst="rect">
            <a:avLst/>
          </a:prstGeom>
          <a:noFill/>
        </p:spPr>
      </p:pic>
      <p:pic>
        <p:nvPicPr>
          <p:cNvPr id="95240" name="Picture 8">
            <a:hlinkClick r:id="" action="ppaction://media"/>
          </p:cNvPr>
          <p:cNvPicPr>
            <a:picLocks noRot="1" noChangeAspect="1" noChangeArrowheads="1"/>
          </p:cNvPicPr>
          <p:nvPr>
            <a:wavAudioFile r:embed="rId1" name="MS900069660[1]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488" y="620713"/>
            <a:ext cx="304800" cy="304800"/>
          </a:xfrm>
          <a:prstGeom prst="rect">
            <a:avLst/>
          </a:prstGeom>
          <a:noFill/>
        </p:spPr>
      </p:pic>
      <p:pic>
        <p:nvPicPr>
          <p:cNvPr id="95247" name="Picture 15" descr="MM900236549[1]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463" y="404813"/>
            <a:ext cx="1247775" cy="990600"/>
          </a:xfrm>
          <a:prstGeom prst="rect">
            <a:avLst/>
          </a:prstGeom>
          <a:noFill/>
        </p:spPr>
      </p:pic>
      <p:sp>
        <p:nvSpPr>
          <p:cNvPr id="95248" name="Text Box 16"/>
          <p:cNvSpPr txBox="1">
            <a:spLocks noChangeArrowheads="1"/>
          </p:cNvSpPr>
          <p:nvPr/>
        </p:nvSpPr>
        <p:spPr bwMode="auto">
          <a:xfrm>
            <a:off x="395288" y="1557338"/>
            <a:ext cx="7056437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/>
              <a:t>Kachna je vodní pták. Potravu vyčvachtává zobákem.  Hodně žravá, nenáročná na kvalitu. Jsou chovány                      především pro maso.</a:t>
            </a:r>
          </a:p>
        </p:txBody>
      </p:sp>
      <p:sp>
        <p:nvSpPr>
          <p:cNvPr id="95249" name="Text Box 17"/>
          <p:cNvSpPr txBox="1">
            <a:spLocks noChangeArrowheads="1"/>
          </p:cNvSpPr>
          <p:nvPr/>
        </p:nvSpPr>
        <p:spPr bwMode="auto">
          <a:xfrm>
            <a:off x="3708400" y="5373688"/>
            <a:ext cx="43195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/>
              <a:t>Nepase se na trávě!</a:t>
            </a:r>
          </a:p>
        </p:txBody>
      </p:sp>
      <p:sp>
        <p:nvSpPr>
          <p:cNvPr id="95250" name="Text Box 18"/>
          <p:cNvSpPr txBox="1">
            <a:spLocks noChangeArrowheads="1"/>
          </p:cNvSpPr>
          <p:nvPr/>
        </p:nvSpPr>
        <p:spPr bwMode="auto">
          <a:xfrm>
            <a:off x="611188" y="5589588"/>
            <a:ext cx="1368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81021"/>
                </a:solidFill>
              </a:rPr>
              <a:t>kachně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32" fill="hold"/>
                                        <p:tgtEl>
                                          <p:spTgt spid="952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524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5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cs-CZ" sz="2800"/>
              <a:t>Kur domácí</a:t>
            </a:r>
          </a:p>
          <a:p>
            <a:r>
              <a:rPr lang="cs-CZ" sz="2800"/>
              <a:t>Slepice jsou nenáročné na žrádlo. Pokud jsou volně, hodně a rády si nahrabou.</a:t>
            </a:r>
          </a:p>
          <a:p>
            <a:r>
              <a:rPr lang="cs-CZ" sz="2800"/>
              <a:t>Chováme je pro vejce a maso.</a:t>
            </a:r>
          </a:p>
        </p:txBody>
      </p:sp>
      <p:pic>
        <p:nvPicPr>
          <p:cNvPr id="117767" name="Picture 7" descr="MC900200499[1]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851275" y="1858963"/>
            <a:ext cx="3770313" cy="3600450"/>
          </a:xfrm>
          <a:noFill/>
          <a:ln/>
        </p:spPr>
      </p:pic>
      <p:pic>
        <p:nvPicPr>
          <p:cNvPr id="117768" name="Picture 8" descr="MM900236549[1]">
            <a:hlinkClick r:id="rId3"/>
          </p:cNvPr>
          <p:cNvPicPr>
            <a:picLocks noChangeAspect="1" noChangeArrowheads="1" noCrop="1"/>
          </p:cNvPicPr>
          <p:nvPr>
            <p:ph type="title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867400" y="692150"/>
            <a:ext cx="1247775" cy="990600"/>
          </a:xfrm>
          <a:noFill/>
          <a:ln/>
        </p:spPr>
      </p:pic>
      <p:sp>
        <p:nvSpPr>
          <p:cNvPr id="117770" name="Text Box 10"/>
          <p:cNvSpPr txBox="1">
            <a:spLocks noChangeArrowheads="1"/>
          </p:cNvSpPr>
          <p:nvPr/>
        </p:nvSpPr>
        <p:spPr bwMode="auto">
          <a:xfrm>
            <a:off x="323850" y="620713"/>
            <a:ext cx="48244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4000" b="1">
                <a:solidFill>
                  <a:srgbClr val="009900"/>
                </a:solidFill>
              </a:rPr>
              <a:t>Slepice</a:t>
            </a:r>
          </a:p>
        </p:txBody>
      </p:sp>
      <p:sp>
        <p:nvSpPr>
          <p:cNvPr id="117771" name="Text Box 11"/>
          <p:cNvSpPr txBox="1">
            <a:spLocks noChangeArrowheads="1"/>
          </p:cNvSpPr>
          <p:nvPr/>
        </p:nvSpPr>
        <p:spPr bwMode="auto">
          <a:xfrm>
            <a:off x="3924300" y="5661025"/>
            <a:ext cx="3600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81021"/>
                </a:solidFill>
              </a:rPr>
              <a:t>Mládě je kuře.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5" name="Rectangle 15"/>
          <p:cNvSpPr>
            <a:spLocks noGrp="1" noChangeArrowheads="1"/>
          </p:cNvSpPr>
          <p:nvPr>
            <p:ph type="body" sz="half" idx="2"/>
          </p:nvPr>
        </p:nvSpPr>
        <p:spPr>
          <a:xfrm>
            <a:off x="179388" y="1484313"/>
            <a:ext cx="3617912" cy="4497387"/>
          </a:xfrm>
        </p:spPr>
        <p:txBody>
          <a:bodyPr/>
          <a:lstStyle/>
          <a:p>
            <a:r>
              <a:rPr lang="cs-CZ"/>
              <a:t>VV</a:t>
            </a:r>
          </a:p>
          <a:p>
            <a:r>
              <a:rPr lang="cs-CZ"/>
              <a:t>Krůty je třeba hodně krmit. Jsou všežravé.</a:t>
            </a:r>
          </a:p>
          <a:p>
            <a:r>
              <a:rPr lang="cs-CZ"/>
              <a:t>Krocan je výrazně větší něž krůta a barevnější.</a:t>
            </a:r>
          </a:p>
          <a:p>
            <a:r>
              <a:rPr lang="cs-CZ"/>
              <a:t>Chováme je pro kvalitní maso.</a:t>
            </a:r>
          </a:p>
          <a:p>
            <a:endParaRPr lang="cs-CZ"/>
          </a:p>
        </p:txBody>
      </p:sp>
      <p:sp>
        <p:nvSpPr>
          <p:cNvPr id="112654" name="Rectangle 1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solidFill>
                  <a:srgbClr val="F81021"/>
                </a:solidFill>
              </a:rPr>
              <a:t>KRŮTA DOMÁCÍ</a:t>
            </a:r>
          </a:p>
        </p:txBody>
      </p:sp>
      <p:pic>
        <p:nvPicPr>
          <p:cNvPr id="112644" name="Picture 4" descr="MC900337890[1]"/>
          <p:cNvPicPr>
            <a:picLocks noChangeAspect="1" noChangeArrowheads="1"/>
          </p:cNvPicPr>
          <p:nvPr>
            <p:ph type="body"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140200" y="1916113"/>
            <a:ext cx="3413125" cy="3816350"/>
          </a:xfrm>
          <a:noFill/>
          <a:ln/>
        </p:spPr>
      </p:pic>
      <p:pic>
        <p:nvPicPr>
          <p:cNvPr id="112656" name="Picture 16" descr="MM900236549[1]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5600" y="549275"/>
            <a:ext cx="1247775" cy="990600"/>
          </a:xfrm>
          <a:prstGeom prst="rect">
            <a:avLst/>
          </a:prstGeom>
          <a:noFill/>
        </p:spPr>
      </p:pic>
      <p:sp>
        <p:nvSpPr>
          <p:cNvPr id="112657" name="Text Box 17"/>
          <p:cNvSpPr txBox="1">
            <a:spLocks noChangeArrowheads="1"/>
          </p:cNvSpPr>
          <p:nvPr/>
        </p:nvSpPr>
        <p:spPr bwMode="auto">
          <a:xfrm>
            <a:off x="971550" y="5805488"/>
            <a:ext cx="2520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81021"/>
                </a:solidFill>
              </a:rPr>
              <a:t>Mládě je krůtě.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>
                <a:solidFill>
                  <a:srgbClr val="009900"/>
                </a:solidFill>
              </a:rPr>
              <a:t>Ovce</a:t>
            </a:r>
          </a:p>
        </p:txBody>
      </p:sp>
      <p:pic>
        <p:nvPicPr>
          <p:cNvPr id="96262" name="Picture 6" descr="MP900185145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268413"/>
            <a:ext cx="5472113" cy="3648075"/>
          </a:xfrm>
          <a:prstGeom prst="rect">
            <a:avLst/>
          </a:prstGeom>
          <a:noFill/>
        </p:spPr>
      </p:pic>
      <p:pic>
        <p:nvPicPr>
          <p:cNvPr id="96259" name="Picture 3" descr="MP900227746[1]"/>
          <p:cNvPicPr>
            <a:picLocks noChangeAspect="1" noChangeArrowheads="1"/>
          </p:cNvPicPr>
          <p:nvPr>
            <p:ph type="body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211638" y="4076700"/>
            <a:ext cx="3282950" cy="2403475"/>
          </a:xfrm>
          <a:noFill/>
          <a:ln/>
        </p:spPr>
      </p:pic>
      <p:pic>
        <p:nvPicPr>
          <p:cNvPr id="96263" name="Picture 7" descr="MM900236549[1]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7763" y="549275"/>
            <a:ext cx="1247775" cy="990600"/>
          </a:xfrm>
          <a:prstGeom prst="rect">
            <a:avLst/>
          </a:prstGeom>
          <a:noFill/>
        </p:spPr>
      </p:pic>
      <p:sp>
        <p:nvSpPr>
          <p:cNvPr id="96264" name="Text Box 8"/>
          <p:cNvSpPr txBox="1">
            <a:spLocks noChangeArrowheads="1"/>
          </p:cNvSpPr>
          <p:nvPr/>
        </p:nvSpPr>
        <p:spPr bwMode="auto">
          <a:xfrm>
            <a:off x="323850" y="5084763"/>
            <a:ext cx="3743325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/>
              <a:t>Přežvýkavec chovaný hlavně pro vlnu, maso a mléko.</a:t>
            </a:r>
          </a:p>
        </p:txBody>
      </p:sp>
      <p:sp>
        <p:nvSpPr>
          <p:cNvPr id="96265" name="Text Box 9"/>
          <p:cNvSpPr txBox="1">
            <a:spLocks noChangeArrowheads="1"/>
          </p:cNvSpPr>
          <p:nvPr/>
        </p:nvSpPr>
        <p:spPr bwMode="auto">
          <a:xfrm>
            <a:off x="5867400" y="2781300"/>
            <a:ext cx="17668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81021"/>
                </a:solidFill>
              </a:rPr>
              <a:t>Mládě je jehně.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60350"/>
            <a:ext cx="7477125" cy="1008063"/>
          </a:xfrm>
        </p:spPr>
        <p:txBody>
          <a:bodyPr/>
          <a:lstStyle/>
          <a:p>
            <a:r>
              <a:rPr lang="cs-CZ" b="1">
                <a:solidFill>
                  <a:srgbClr val="009900"/>
                </a:solidFill>
              </a:rPr>
              <a:t>Vepř domácí</a:t>
            </a:r>
          </a:p>
        </p:txBody>
      </p:sp>
      <p:pic>
        <p:nvPicPr>
          <p:cNvPr id="108548" name="Picture 4" descr="MP900431792[1]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3850" y="1916113"/>
            <a:ext cx="6772275" cy="4497387"/>
          </a:xfrm>
          <a:noFill/>
          <a:ln/>
        </p:spPr>
      </p:pic>
      <p:pic>
        <p:nvPicPr>
          <p:cNvPr id="108549" name="Picture 5" descr="MM900236549[1]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625" y="333375"/>
            <a:ext cx="1247775" cy="990600"/>
          </a:xfrm>
          <a:prstGeom prst="rect">
            <a:avLst/>
          </a:prstGeom>
          <a:noFill/>
        </p:spPr>
      </p:pic>
      <p:sp>
        <p:nvSpPr>
          <p:cNvPr id="108550" name="Text Box 6"/>
          <p:cNvSpPr txBox="1">
            <a:spLocks noChangeArrowheads="1"/>
          </p:cNvSpPr>
          <p:nvPr/>
        </p:nvSpPr>
        <p:spPr bwMode="auto">
          <a:xfrm>
            <a:off x="539750" y="5734050"/>
            <a:ext cx="1079500" cy="4572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81021"/>
                </a:solidFill>
              </a:rPr>
              <a:t> sele</a:t>
            </a:r>
          </a:p>
        </p:txBody>
      </p:sp>
      <p:sp>
        <p:nvSpPr>
          <p:cNvPr id="108551" name="Text Box 7"/>
          <p:cNvSpPr txBox="1">
            <a:spLocks noChangeArrowheads="1"/>
          </p:cNvSpPr>
          <p:nvPr/>
        </p:nvSpPr>
        <p:spPr bwMode="auto">
          <a:xfrm>
            <a:off x="179388" y="1196975"/>
            <a:ext cx="7993062" cy="51911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/>
              <a:t>Vepři se chovají hlavně pro maso. Jsou všežraví.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>
                <a:solidFill>
                  <a:srgbClr val="009900"/>
                </a:solidFill>
              </a:rPr>
              <a:t>Koza domácí</a:t>
            </a:r>
          </a:p>
        </p:txBody>
      </p:sp>
      <p:pic>
        <p:nvPicPr>
          <p:cNvPr id="99343" name="Picture 15" descr="MP900439317[1]"/>
          <p:cNvPicPr>
            <a:picLocks noChangeAspect="1" noChangeArrowheads="1"/>
          </p:cNvPicPr>
          <p:nvPr>
            <p:ph type="body"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1628775"/>
            <a:ext cx="2995613" cy="4497388"/>
          </a:xfrm>
          <a:noFill/>
          <a:ln/>
        </p:spPr>
      </p:pic>
      <p:sp>
        <p:nvSpPr>
          <p:cNvPr id="99345" name="Rectangle 17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dirty="0" smtClean="0"/>
              <a:t>Přežvýkavec. </a:t>
            </a:r>
            <a:r>
              <a:rPr lang="cs-CZ" dirty="0"/>
              <a:t>Živí se převážně rostlinami. </a:t>
            </a:r>
          </a:p>
          <a:p>
            <a:pPr>
              <a:lnSpc>
                <a:spcPct val="90000"/>
              </a:lnSpc>
            </a:pPr>
            <a:r>
              <a:rPr lang="cs-CZ" dirty="0"/>
              <a:t>Na </a:t>
            </a:r>
            <a:r>
              <a:rPr lang="cs-CZ" dirty="0" smtClean="0"/>
              <a:t>kvalitu </a:t>
            </a:r>
            <a:r>
              <a:rPr lang="cs-CZ" dirty="0"/>
              <a:t>stravy nenáročná.</a:t>
            </a:r>
          </a:p>
          <a:p>
            <a:pPr>
              <a:lnSpc>
                <a:spcPct val="90000"/>
              </a:lnSpc>
            </a:pPr>
            <a:r>
              <a:rPr lang="cs-CZ" dirty="0"/>
              <a:t>Zvíře chované člověkem od dávných dob.</a:t>
            </a:r>
          </a:p>
          <a:p>
            <a:pPr>
              <a:lnSpc>
                <a:spcPct val="90000"/>
              </a:lnSpc>
            </a:pPr>
            <a:r>
              <a:rPr lang="cs-CZ" dirty="0"/>
              <a:t>Chová se pro maso a mléko.</a:t>
            </a:r>
          </a:p>
        </p:txBody>
      </p:sp>
      <p:pic>
        <p:nvPicPr>
          <p:cNvPr id="99344" name="Picture 16" descr="MM900236549[1]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063" y="549275"/>
            <a:ext cx="1247775" cy="990600"/>
          </a:xfrm>
          <a:prstGeom prst="rect">
            <a:avLst/>
          </a:prstGeom>
          <a:noFill/>
        </p:spPr>
      </p:pic>
      <p:sp>
        <p:nvSpPr>
          <p:cNvPr id="99346" name="Text Box 18"/>
          <p:cNvSpPr txBox="1">
            <a:spLocks noChangeArrowheads="1"/>
          </p:cNvSpPr>
          <p:nvPr/>
        </p:nvSpPr>
        <p:spPr bwMode="auto">
          <a:xfrm>
            <a:off x="539750" y="6092825"/>
            <a:ext cx="1295400" cy="4572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81021"/>
                </a:solidFill>
              </a:rPr>
              <a:t> kůzle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600" name="Rectangle 8"/>
          <p:cNvSpPr>
            <a:spLocks noGrp="1" noChangeArrowheads="1"/>
          </p:cNvSpPr>
          <p:nvPr>
            <p:ph type="body" sz="half" idx="2"/>
          </p:nvPr>
        </p:nvSpPr>
        <p:spPr>
          <a:xfrm>
            <a:off x="395288" y="1557338"/>
            <a:ext cx="3617912" cy="4568825"/>
          </a:xfrm>
        </p:spPr>
        <p:txBody>
          <a:bodyPr/>
          <a:lstStyle/>
          <a:p>
            <a:r>
              <a:rPr lang="cs-CZ" b="1">
                <a:solidFill>
                  <a:srgbClr val="F81021"/>
                </a:solidFill>
              </a:rPr>
              <a:t>Tur domácí</a:t>
            </a:r>
          </a:p>
          <a:p>
            <a:r>
              <a:rPr lang="cs-CZ"/>
              <a:t>Sudokopytník</a:t>
            </a:r>
          </a:p>
          <a:p>
            <a:r>
              <a:rPr lang="cs-CZ"/>
              <a:t>Přežvýkavec</a:t>
            </a:r>
          </a:p>
          <a:p>
            <a:r>
              <a:rPr lang="cs-CZ"/>
              <a:t>Býložravec</a:t>
            </a:r>
          </a:p>
        </p:txBody>
      </p:sp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>
                <a:solidFill>
                  <a:srgbClr val="009900"/>
                </a:solidFill>
              </a:rPr>
              <a:t>Kráva</a:t>
            </a:r>
          </a:p>
        </p:txBody>
      </p:sp>
      <p:pic>
        <p:nvPicPr>
          <p:cNvPr id="110596" name="Picture 4" descr="MP900414027[1]"/>
          <p:cNvPicPr>
            <a:picLocks noChangeAspect="1" noChangeArrowheads="1"/>
          </p:cNvPicPr>
          <p:nvPr>
            <p:ph type="body"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03575" y="1628775"/>
            <a:ext cx="4264025" cy="2841625"/>
          </a:xfrm>
          <a:noFill/>
          <a:ln/>
        </p:spPr>
      </p:pic>
      <p:pic>
        <p:nvPicPr>
          <p:cNvPr id="110597" name="Picture 5" descr="MP900407147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4244975"/>
            <a:ext cx="2808288" cy="1871663"/>
          </a:xfrm>
          <a:prstGeom prst="rect">
            <a:avLst/>
          </a:prstGeom>
          <a:noFill/>
        </p:spPr>
      </p:pic>
      <p:pic>
        <p:nvPicPr>
          <p:cNvPr id="110598" name="Picture 6" descr="MM900236549[1]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888" y="549275"/>
            <a:ext cx="1247775" cy="990600"/>
          </a:xfrm>
          <a:prstGeom prst="rect">
            <a:avLst/>
          </a:prstGeom>
          <a:noFill/>
        </p:spPr>
      </p:pic>
      <p:sp>
        <p:nvSpPr>
          <p:cNvPr id="110599" name="Text Box 7"/>
          <p:cNvSpPr txBox="1">
            <a:spLocks noChangeArrowheads="1"/>
          </p:cNvSpPr>
          <p:nvPr/>
        </p:nvSpPr>
        <p:spPr bwMode="auto">
          <a:xfrm>
            <a:off x="323850" y="6092825"/>
            <a:ext cx="1766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81021"/>
                </a:solidFill>
              </a:rPr>
              <a:t>tele</a:t>
            </a:r>
          </a:p>
        </p:txBody>
      </p:sp>
      <p:sp>
        <p:nvSpPr>
          <p:cNvPr id="110602" name="Text Box 10"/>
          <p:cNvSpPr txBox="1">
            <a:spLocks noChangeArrowheads="1"/>
          </p:cNvSpPr>
          <p:nvPr/>
        </p:nvSpPr>
        <p:spPr bwMode="auto">
          <a:xfrm>
            <a:off x="3276600" y="4437063"/>
            <a:ext cx="4248150" cy="252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FontTx/>
              <a:buBlip>
                <a:blip r:embed="rId6"/>
              </a:buBlip>
            </a:pPr>
            <a:r>
              <a:rPr lang="cs-CZ"/>
              <a:t> </a:t>
            </a:r>
            <a:r>
              <a:rPr lang="cs-CZ" sz="2800"/>
              <a:t>Chováme je především pro maso a  mléko.</a:t>
            </a:r>
          </a:p>
          <a:p>
            <a:pPr>
              <a:spcBef>
                <a:spcPct val="20000"/>
              </a:spcBef>
              <a:buFontTx/>
              <a:buBlip>
                <a:blip r:embed="rId6"/>
              </a:buBlip>
            </a:pPr>
            <a:r>
              <a:rPr lang="cs-CZ" sz="2800"/>
              <a:t>Zpracováme také kosti a kůži.</a:t>
            </a:r>
          </a:p>
          <a:p>
            <a:pPr>
              <a:spcBef>
                <a:spcPct val="50000"/>
              </a:spcBef>
            </a:pPr>
            <a:endParaRPr lang="cs-CZ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>
                <a:solidFill>
                  <a:srgbClr val="009900"/>
                </a:solidFill>
              </a:rPr>
              <a:t>Králík domácí</a:t>
            </a:r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Býložravec</a:t>
            </a:r>
          </a:p>
          <a:p>
            <a:r>
              <a:rPr lang="cs-CZ"/>
              <a:t>Nepřežvýkavec.</a:t>
            </a:r>
          </a:p>
          <a:p>
            <a:r>
              <a:rPr lang="cs-CZ"/>
              <a:t>Chováme je především pro kožešinu a velice dobře stravitelné maso.</a:t>
            </a:r>
          </a:p>
          <a:p>
            <a:r>
              <a:rPr lang="cs-CZ"/>
              <a:t>Ale postupem let se stal               oblíbeným </a:t>
            </a:r>
            <a:r>
              <a:rPr lang="cs-CZ" b="1">
                <a:solidFill>
                  <a:srgbClr val="009900"/>
                </a:solidFill>
              </a:rPr>
              <a:t>domácím                            mazlíčkem.</a:t>
            </a:r>
          </a:p>
        </p:txBody>
      </p:sp>
      <p:pic>
        <p:nvPicPr>
          <p:cNvPr id="109572" name="Picture 4" descr="MP900185186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263" y="3933825"/>
            <a:ext cx="3455987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3" name="Picture 5" descr="MM900236549[1]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888" y="549275"/>
            <a:ext cx="1247775" cy="990600"/>
          </a:xfrm>
          <a:prstGeom prst="rect">
            <a:avLst/>
          </a:prstGeom>
          <a:noFill/>
        </p:spPr>
      </p:pic>
      <p:sp>
        <p:nvSpPr>
          <p:cNvPr id="109574" name="Text Box 6"/>
          <p:cNvSpPr txBox="1">
            <a:spLocks noChangeArrowheads="1"/>
          </p:cNvSpPr>
          <p:nvPr/>
        </p:nvSpPr>
        <p:spPr bwMode="auto">
          <a:xfrm>
            <a:off x="2268538" y="5734050"/>
            <a:ext cx="36718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81021"/>
                </a:solidFill>
              </a:rPr>
              <a:t>Mládě je králíče.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title"/>
          </p:nvPr>
        </p:nvSpPr>
        <p:spPr>
          <a:xfrm>
            <a:off x="219075" y="227013"/>
            <a:ext cx="7477125" cy="681037"/>
          </a:xfrm>
        </p:spPr>
        <p:txBody>
          <a:bodyPr/>
          <a:lstStyle/>
          <a:p>
            <a:r>
              <a:rPr lang="cs-CZ" sz="2800" b="1" dirty="0">
                <a:solidFill>
                  <a:schemeClr val="tx1"/>
                </a:solidFill>
              </a:rPr>
              <a:t>Přiřaď správně název k mláděti.</a:t>
            </a:r>
            <a:br>
              <a:rPr lang="cs-CZ" sz="2800" b="1" dirty="0">
                <a:solidFill>
                  <a:schemeClr val="tx1"/>
                </a:solidFill>
              </a:rPr>
            </a:br>
            <a:r>
              <a:rPr lang="cs-CZ" sz="2800" b="1" dirty="0">
                <a:solidFill>
                  <a:schemeClr val="tx1"/>
                </a:solidFill>
              </a:rPr>
              <a:t>Ke komu patří.</a:t>
            </a:r>
            <a:br>
              <a:rPr lang="cs-CZ" sz="2800" b="1" dirty="0">
                <a:solidFill>
                  <a:schemeClr val="tx1"/>
                </a:solidFill>
              </a:rPr>
            </a:br>
            <a:r>
              <a:rPr lang="cs-CZ" sz="2800" b="1" dirty="0">
                <a:solidFill>
                  <a:schemeClr val="tx1"/>
                </a:solidFill>
              </a:rPr>
              <a:t>Ke komu patří zbylá </a:t>
            </a:r>
            <a:r>
              <a:rPr lang="cs-CZ" sz="2800" b="1" dirty="0" smtClean="0">
                <a:solidFill>
                  <a:schemeClr val="tx1"/>
                </a:solidFill>
              </a:rPr>
              <a:t>mláďata?</a:t>
            </a:r>
            <a:endParaRPr lang="cs-CZ" sz="2800" b="1" dirty="0">
              <a:solidFill>
                <a:schemeClr val="tx1"/>
              </a:solidFill>
            </a:endParaRPr>
          </a:p>
        </p:txBody>
      </p:sp>
      <p:pic>
        <p:nvPicPr>
          <p:cNvPr id="134148" name="Picture 4" descr="MP900431832[1]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443663" y="1844675"/>
            <a:ext cx="792162" cy="792163"/>
          </a:xfrm>
          <a:noFill/>
          <a:ln w="38100">
            <a:solidFill>
              <a:srgbClr val="CC0066"/>
            </a:solidFill>
          </a:ln>
        </p:spPr>
      </p:pic>
      <p:pic>
        <p:nvPicPr>
          <p:cNvPr id="134149" name="Picture 5" descr="MP900431792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8175" y="1484313"/>
            <a:ext cx="1944688" cy="1290637"/>
          </a:xfrm>
          <a:prstGeom prst="rect">
            <a:avLst/>
          </a:prstGeom>
          <a:noFill/>
          <a:ln w="38100">
            <a:solidFill>
              <a:srgbClr val="CC0066"/>
            </a:solidFill>
            <a:miter lim="800000"/>
            <a:headEnd/>
            <a:tailEnd/>
          </a:ln>
        </p:spPr>
      </p:pic>
      <p:pic>
        <p:nvPicPr>
          <p:cNvPr id="134150" name="Picture 6" descr="MP900439317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1484313"/>
            <a:ext cx="1198563" cy="1800225"/>
          </a:xfrm>
          <a:prstGeom prst="rect">
            <a:avLst/>
          </a:prstGeom>
          <a:noFill/>
          <a:ln w="38100">
            <a:solidFill>
              <a:srgbClr val="CC0066"/>
            </a:solidFill>
            <a:miter lim="800000"/>
            <a:headEnd/>
            <a:tailEnd/>
          </a:ln>
        </p:spPr>
      </p:pic>
      <p:pic>
        <p:nvPicPr>
          <p:cNvPr id="134151" name="Picture 7" descr="MP900407147[1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4663" y="1484313"/>
            <a:ext cx="1800225" cy="1200150"/>
          </a:xfrm>
          <a:prstGeom prst="rect">
            <a:avLst/>
          </a:prstGeom>
          <a:noFill/>
          <a:ln w="38100">
            <a:solidFill>
              <a:srgbClr val="CC0066"/>
            </a:solidFill>
            <a:miter lim="800000"/>
            <a:headEnd/>
            <a:tailEnd/>
          </a:ln>
        </p:spPr>
      </p:pic>
      <p:sp>
        <p:nvSpPr>
          <p:cNvPr id="134152" name="Text Box 8"/>
          <p:cNvSpPr txBox="1">
            <a:spLocks noChangeArrowheads="1"/>
          </p:cNvSpPr>
          <p:nvPr/>
        </p:nvSpPr>
        <p:spPr bwMode="auto">
          <a:xfrm>
            <a:off x="4787900" y="5876925"/>
            <a:ext cx="1152525" cy="425450"/>
          </a:xfrm>
          <a:prstGeom prst="rect">
            <a:avLst/>
          </a:prstGeom>
          <a:solidFill>
            <a:srgbClr val="FFFF00"/>
          </a:solidFill>
          <a:ln w="28575">
            <a:solidFill>
              <a:srgbClr val="CC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F81021"/>
                </a:solidFill>
              </a:rPr>
              <a:t>krůtě</a:t>
            </a:r>
          </a:p>
        </p:txBody>
      </p:sp>
      <p:sp>
        <p:nvSpPr>
          <p:cNvPr id="134153" name="Text Box 9"/>
          <p:cNvSpPr txBox="1">
            <a:spLocks noChangeArrowheads="1"/>
          </p:cNvSpPr>
          <p:nvPr/>
        </p:nvSpPr>
        <p:spPr bwMode="auto">
          <a:xfrm>
            <a:off x="1331913" y="5229225"/>
            <a:ext cx="1152525" cy="425450"/>
          </a:xfrm>
          <a:prstGeom prst="rect">
            <a:avLst/>
          </a:prstGeom>
          <a:solidFill>
            <a:srgbClr val="FFFF00"/>
          </a:solidFill>
          <a:ln w="28575">
            <a:solidFill>
              <a:srgbClr val="CC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F81021"/>
                </a:solidFill>
              </a:rPr>
              <a:t>králíče</a:t>
            </a:r>
          </a:p>
        </p:txBody>
      </p:sp>
      <p:sp>
        <p:nvSpPr>
          <p:cNvPr id="134154" name="Text Box 10"/>
          <p:cNvSpPr txBox="1">
            <a:spLocks noChangeArrowheads="1"/>
          </p:cNvSpPr>
          <p:nvPr/>
        </p:nvSpPr>
        <p:spPr bwMode="auto">
          <a:xfrm>
            <a:off x="2771775" y="5084763"/>
            <a:ext cx="1152525" cy="425450"/>
          </a:xfrm>
          <a:prstGeom prst="rect">
            <a:avLst/>
          </a:prstGeom>
          <a:solidFill>
            <a:srgbClr val="FFFF00"/>
          </a:solidFill>
          <a:ln w="28575">
            <a:solidFill>
              <a:srgbClr val="CC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F81021"/>
                </a:solidFill>
              </a:rPr>
              <a:t>kachně</a:t>
            </a:r>
          </a:p>
        </p:txBody>
      </p:sp>
      <p:sp>
        <p:nvSpPr>
          <p:cNvPr id="134155" name="Text Box 11"/>
          <p:cNvSpPr txBox="1">
            <a:spLocks noChangeArrowheads="1"/>
          </p:cNvSpPr>
          <p:nvPr/>
        </p:nvSpPr>
        <p:spPr bwMode="auto">
          <a:xfrm>
            <a:off x="3563938" y="5876925"/>
            <a:ext cx="936625" cy="425450"/>
          </a:xfrm>
          <a:prstGeom prst="rect">
            <a:avLst/>
          </a:prstGeom>
          <a:solidFill>
            <a:srgbClr val="FFFF00"/>
          </a:solidFill>
          <a:ln w="28575">
            <a:solidFill>
              <a:srgbClr val="CC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F81021"/>
                </a:solidFill>
              </a:rPr>
              <a:t>jehně</a:t>
            </a:r>
          </a:p>
        </p:txBody>
      </p:sp>
      <p:sp>
        <p:nvSpPr>
          <p:cNvPr id="134156" name="Text Box 12"/>
          <p:cNvSpPr txBox="1">
            <a:spLocks noChangeArrowheads="1"/>
          </p:cNvSpPr>
          <p:nvPr/>
        </p:nvSpPr>
        <p:spPr bwMode="auto">
          <a:xfrm>
            <a:off x="1763713" y="5949950"/>
            <a:ext cx="1081087" cy="425450"/>
          </a:xfrm>
          <a:prstGeom prst="rect">
            <a:avLst/>
          </a:prstGeom>
          <a:solidFill>
            <a:srgbClr val="FFFF00"/>
          </a:solidFill>
          <a:ln w="28575">
            <a:solidFill>
              <a:srgbClr val="CC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F81021"/>
                </a:solidFill>
              </a:rPr>
              <a:t>house</a:t>
            </a:r>
          </a:p>
        </p:txBody>
      </p:sp>
      <p:sp>
        <p:nvSpPr>
          <p:cNvPr id="134157" name="Text Box 13"/>
          <p:cNvSpPr txBox="1">
            <a:spLocks noChangeArrowheads="1"/>
          </p:cNvSpPr>
          <p:nvPr/>
        </p:nvSpPr>
        <p:spPr bwMode="auto">
          <a:xfrm>
            <a:off x="4140200" y="4941888"/>
            <a:ext cx="936625" cy="425450"/>
          </a:xfrm>
          <a:prstGeom prst="rect">
            <a:avLst/>
          </a:prstGeom>
          <a:solidFill>
            <a:srgbClr val="FFFF00"/>
          </a:solidFill>
          <a:ln w="28575">
            <a:solidFill>
              <a:srgbClr val="CC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F81021"/>
                </a:solidFill>
              </a:rPr>
              <a:t>kuře</a:t>
            </a:r>
          </a:p>
        </p:txBody>
      </p:sp>
      <p:sp>
        <p:nvSpPr>
          <p:cNvPr id="134158" name="Text Box 14"/>
          <p:cNvSpPr txBox="1">
            <a:spLocks noChangeArrowheads="1"/>
          </p:cNvSpPr>
          <p:nvPr/>
        </p:nvSpPr>
        <p:spPr bwMode="auto">
          <a:xfrm>
            <a:off x="250825" y="5013325"/>
            <a:ext cx="792163" cy="425450"/>
          </a:xfrm>
          <a:prstGeom prst="rect">
            <a:avLst/>
          </a:prstGeom>
          <a:solidFill>
            <a:srgbClr val="FFFF00"/>
          </a:solidFill>
          <a:ln w="28575">
            <a:solidFill>
              <a:srgbClr val="CC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F81021"/>
                </a:solidFill>
              </a:rPr>
              <a:t>tele</a:t>
            </a:r>
          </a:p>
        </p:txBody>
      </p:sp>
      <p:sp>
        <p:nvSpPr>
          <p:cNvPr id="134159" name="Text Box 15"/>
          <p:cNvSpPr txBox="1">
            <a:spLocks noChangeArrowheads="1"/>
          </p:cNvSpPr>
          <p:nvPr/>
        </p:nvSpPr>
        <p:spPr bwMode="auto">
          <a:xfrm>
            <a:off x="250825" y="5949950"/>
            <a:ext cx="865188" cy="425450"/>
          </a:xfrm>
          <a:prstGeom prst="rect">
            <a:avLst/>
          </a:prstGeom>
          <a:solidFill>
            <a:srgbClr val="FFFF00"/>
          </a:solidFill>
          <a:ln w="28575">
            <a:solidFill>
              <a:srgbClr val="CC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F81021"/>
                </a:solidFill>
              </a:rPr>
              <a:t>hříbě</a:t>
            </a:r>
          </a:p>
        </p:txBody>
      </p:sp>
      <p:sp>
        <p:nvSpPr>
          <p:cNvPr id="134160" name="Text Box 16"/>
          <p:cNvSpPr txBox="1">
            <a:spLocks noChangeArrowheads="1"/>
          </p:cNvSpPr>
          <p:nvPr/>
        </p:nvSpPr>
        <p:spPr bwMode="auto">
          <a:xfrm>
            <a:off x="6300788" y="5876925"/>
            <a:ext cx="1008062" cy="425450"/>
          </a:xfrm>
          <a:prstGeom prst="rect">
            <a:avLst/>
          </a:prstGeom>
          <a:solidFill>
            <a:srgbClr val="FFFF00"/>
          </a:solidFill>
          <a:ln w="28575">
            <a:solidFill>
              <a:srgbClr val="CC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F81021"/>
                </a:solidFill>
              </a:rPr>
              <a:t>kůzle</a:t>
            </a:r>
          </a:p>
        </p:txBody>
      </p:sp>
      <p:sp>
        <p:nvSpPr>
          <p:cNvPr id="134161" name="Text Box 17"/>
          <p:cNvSpPr txBox="1">
            <a:spLocks noChangeArrowheads="1"/>
          </p:cNvSpPr>
          <p:nvPr/>
        </p:nvSpPr>
        <p:spPr bwMode="auto">
          <a:xfrm>
            <a:off x="6516688" y="5084763"/>
            <a:ext cx="1008062" cy="425450"/>
          </a:xfrm>
          <a:prstGeom prst="rect">
            <a:avLst/>
          </a:prstGeom>
          <a:solidFill>
            <a:srgbClr val="FFFF00"/>
          </a:solidFill>
          <a:ln w="28575">
            <a:solidFill>
              <a:srgbClr val="CC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F81021"/>
                </a:solidFill>
              </a:rPr>
              <a:t>sele</a:t>
            </a:r>
          </a:p>
        </p:txBody>
      </p:sp>
      <p:sp>
        <p:nvSpPr>
          <p:cNvPr id="134162" name="Text Box 18"/>
          <p:cNvSpPr txBox="1">
            <a:spLocks noChangeArrowheads="1"/>
          </p:cNvSpPr>
          <p:nvPr/>
        </p:nvSpPr>
        <p:spPr bwMode="auto">
          <a:xfrm>
            <a:off x="5292725" y="5084763"/>
            <a:ext cx="1008063" cy="425450"/>
          </a:xfrm>
          <a:prstGeom prst="rect">
            <a:avLst/>
          </a:prstGeom>
          <a:solidFill>
            <a:srgbClr val="FFFF00"/>
          </a:solidFill>
          <a:ln w="28575">
            <a:solidFill>
              <a:srgbClr val="CC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F81021"/>
                </a:solidFill>
              </a:rPr>
              <a:t>štěně</a:t>
            </a:r>
          </a:p>
        </p:txBody>
      </p:sp>
      <p:sp>
        <p:nvSpPr>
          <p:cNvPr id="134163" name="Line 19"/>
          <p:cNvSpPr>
            <a:spLocks noChangeShapeType="1"/>
          </p:cNvSpPr>
          <p:nvPr/>
        </p:nvSpPr>
        <p:spPr bwMode="auto">
          <a:xfrm>
            <a:off x="323850" y="4508500"/>
            <a:ext cx="6985000" cy="0"/>
          </a:xfrm>
          <a:prstGeom prst="line">
            <a:avLst/>
          </a:prstGeom>
          <a:noFill/>
          <a:ln w="38100">
            <a:solidFill>
              <a:srgbClr val="0099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0.04139 L -0.66146 -0.35607 " pathEditMode="relative" ptsTypes="AA">
                                      <p:cBhvr>
                                        <p:cTn id="6" dur="2000" fill="hold"/>
                                        <p:tgtEl>
                                          <p:spTgt spid="1341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0.04139 L -0.46458 -0.30358 " pathEditMode="relative" ptsTypes="AA">
                                      <p:cBhvr>
                                        <p:cTn id="10" dur="2000" fill="hold"/>
                                        <p:tgtEl>
                                          <p:spTgt spid="1341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89017E-7 L 0.49618 -0.2938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341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" y="-1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0.04139 L 0.38593 -0.29318 " pathEditMode="relative" ptsTypes="AA">
                                      <p:cBhvr>
                                        <p:cTn id="18" dur="2000" fill="hold"/>
                                        <p:tgtEl>
                                          <p:spTgt spid="1341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54" grpId="0" animBg="1"/>
      <p:bldP spid="134158" grpId="0" animBg="1"/>
      <p:bldP spid="134160" grpId="0" animBg="1"/>
      <p:bldP spid="13416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6000" b="1">
                <a:solidFill>
                  <a:srgbClr val="F81021"/>
                </a:solidFill>
              </a:rPr>
              <a:t>Domácí mazlíčci</a:t>
            </a:r>
          </a:p>
        </p:txBody>
      </p:sp>
      <p:sp>
        <p:nvSpPr>
          <p:cNvPr id="123918" name="Rectangle 14"/>
          <p:cNvSpPr>
            <a:spLocks noGrp="1" noChangeArrowheads="1"/>
          </p:cNvSpPr>
          <p:nvPr>
            <p:ph type="body" sz="half" idx="2"/>
          </p:nvPr>
        </p:nvSpPr>
        <p:spPr>
          <a:xfrm>
            <a:off x="3708400" y="1598613"/>
            <a:ext cx="3941763" cy="4497387"/>
          </a:xfrm>
        </p:spPr>
        <p:txBody>
          <a:bodyPr/>
          <a:lstStyle/>
          <a:p>
            <a:r>
              <a:rPr lang="cs-CZ" sz="2800"/>
              <a:t>Mazlíčky chováme především pro radost. Proto zvířecím mazlíčkem může být jakýkoli živočich, který dělá svému chovateli radost. </a:t>
            </a:r>
          </a:p>
        </p:txBody>
      </p:sp>
      <p:pic>
        <p:nvPicPr>
          <p:cNvPr id="123919" name="Picture 15" descr="MP900444794[1]"/>
          <p:cNvPicPr>
            <a:picLocks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44488" y="1628775"/>
            <a:ext cx="3427412" cy="4497388"/>
          </a:xfrm>
          <a:noFill/>
          <a:ln/>
        </p:spPr>
      </p:pic>
      <p:pic>
        <p:nvPicPr>
          <p:cNvPr id="123920" name="Picture 16" descr="MM900236549[1]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625" y="5084763"/>
            <a:ext cx="124777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63" name="Picture 15" descr="MP900444872[1]"/>
          <p:cNvPicPr>
            <a:picLocks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92275" y="476250"/>
            <a:ext cx="4391025" cy="5761038"/>
          </a:xfrm>
          <a:noFill/>
          <a:ln w="38100">
            <a:solidFill>
              <a:srgbClr val="CC0066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5478" name="Rectangle 6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Anotace: Seznámení s učivem</a:t>
            </a:r>
            <a:r>
              <a:rPr lang="cs-CZ" smtClean="0"/>
              <a:t>, procvičování.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484313"/>
            <a:ext cx="7207250" cy="4497387"/>
          </a:xfrm>
        </p:spPr>
        <p:txBody>
          <a:bodyPr/>
          <a:lstStyle/>
          <a:p>
            <a:pPr>
              <a:buFontTx/>
              <a:buNone/>
            </a:pPr>
            <a:r>
              <a:rPr lang="cs-CZ"/>
              <a:t>Zdroje:</a:t>
            </a:r>
            <a:r>
              <a:rPr lang="cs-CZ">
                <a:solidFill>
                  <a:srgbClr val="FF6600"/>
                </a:solidFill>
              </a:rPr>
              <a:t> </a:t>
            </a:r>
            <a:r>
              <a:rPr lang="cs-CZ">
                <a:solidFill>
                  <a:srgbClr val="009900"/>
                </a:solidFill>
              </a:rPr>
              <a:t>http://officemicrosoft.com/</a:t>
            </a:r>
            <a:endParaRPr lang="cs-CZ">
              <a:solidFill>
                <a:srgbClr val="FF6600"/>
              </a:solidFill>
            </a:endParaRPr>
          </a:p>
          <a:p>
            <a:pPr>
              <a:buFontTx/>
              <a:buNone/>
            </a:pPr>
            <a:r>
              <a:rPr lang="cs-CZ"/>
              <a:t>            vlastní fotografie autorky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imono">
  <a:themeElements>
    <a:clrScheme name="Kimono 1">
      <a:dk1>
        <a:srgbClr val="2F1311"/>
      </a:dk1>
      <a:lt1>
        <a:srgbClr val="C16059"/>
      </a:lt1>
      <a:dk2>
        <a:srgbClr val="F7D47D"/>
      </a:dk2>
      <a:lt2>
        <a:srgbClr val="000000"/>
      </a:lt2>
      <a:accent1>
        <a:srgbClr val="D5B781"/>
      </a:accent1>
      <a:accent2>
        <a:srgbClr val="79AF7D"/>
      </a:accent2>
      <a:accent3>
        <a:srgbClr val="DDB6B5"/>
      </a:accent3>
      <a:accent4>
        <a:srgbClr val="270E0D"/>
      </a:accent4>
      <a:accent5>
        <a:srgbClr val="E7D8C1"/>
      </a:accent5>
      <a:accent6>
        <a:srgbClr val="6D9E71"/>
      </a:accent6>
      <a:hlink>
        <a:srgbClr val="F0B854"/>
      </a:hlink>
      <a:folHlink>
        <a:srgbClr val="DC893E"/>
      </a:folHlink>
    </a:clrScheme>
    <a:fontScheme name="Kimon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Kimono 1">
        <a:dk1>
          <a:srgbClr val="2F1311"/>
        </a:dk1>
        <a:lt1>
          <a:srgbClr val="C16059"/>
        </a:lt1>
        <a:dk2>
          <a:srgbClr val="F7D47D"/>
        </a:dk2>
        <a:lt2>
          <a:srgbClr val="000000"/>
        </a:lt2>
        <a:accent1>
          <a:srgbClr val="D5B781"/>
        </a:accent1>
        <a:accent2>
          <a:srgbClr val="79AF7D"/>
        </a:accent2>
        <a:accent3>
          <a:srgbClr val="DDB6B5"/>
        </a:accent3>
        <a:accent4>
          <a:srgbClr val="270E0D"/>
        </a:accent4>
        <a:accent5>
          <a:srgbClr val="E7D8C1"/>
        </a:accent5>
        <a:accent6>
          <a:srgbClr val="6D9E71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2">
        <a:dk1>
          <a:srgbClr val="000000"/>
        </a:dk1>
        <a:lt1>
          <a:srgbClr val="FFFFFF"/>
        </a:lt1>
        <a:dk2>
          <a:srgbClr val="000000"/>
        </a:dk2>
        <a:lt2>
          <a:srgbClr val="F7D47D"/>
        </a:lt2>
        <a:accent1>
          <a:srgbClr val="C19341"/>
        </a:accent1>
        <a:accent2>
          <a:srgbClr val="60A265"/>
        </a:accent2>
        <a:accent3>
          <a:srgbClr val="AAAAAA"/>
        </a:accent3>
        <a:accent4>
          <a:srgbClr val="DADADA"/>
        </a:accent4>
        <a:accent5>
          <a:srgbClr val="DDC8B0"/>
        </a:accent5>
        <a:accent6>
          <a:srgbClr val="56925B"/>
        </a:accent6>
        <a:hlink>
          <a:srgbClr val="EB9F17"/>
        </a:hlink>
        <a:folHlink>
          <a:srgbClr val="CF76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imono 3">
        <a:dk1>
          <a:srgbClr val="00002E"/>
        </a:dk1>
        <a:lt1>
          <a:srgbClr val="FFFFFF"/>
        </a:lt1>
        <a:dk2>
          <a:srgbClr val="003399"/>
        </a:dk2>
        <a:lt2>
          <a:srgbClr val="F4BC40"/>
        </a:lt2>
        <a:accent1>
          <a:srgbClr val="9280CC"/>
        </a:accent1>
        <a:accent2>
          <a:srgbClr val="BD51A1"/>
        </a:accent2>
        <a:accent3>
          <a:srgbClr val="AAADCA"/>
        </a:accent3>
        <a:accent4>
          <a:srgbClr val="DADADA"/>
        </a:accent4>
        <a:accent5>
          <a:srgbClr val="C7C0E2"/>
        </a:accent5>
        <a:accent6>
          <a:srgbClr val="AB4991"/>
        </a:accent6>
        <a:hlink>
          <a:srgbClr val="CC66FF"/>
        </a:hlink>
        <a:folHlink>
          <a:srgbClr val="824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imono 4">
        <a:dk1>
          <a:srgbClr val="2F1311"/>
        </a:dk1>
        <a:lt1>
          <a:srgbClr val="7A8E9C"/>
        </a:lt1>
        <a:dk2>
          <a:srgbClr val="FDF4DF"/>
        </a:dk2>
        <a:lt2>
          <a:srgbClr val="3E4A52"/>
        </a:lt2>
        <a:accent1>
          <a:srgbClr val="81ABA0"/>
        </a:accent1>
        <a:accent2>
          <a:srgbClr val="CD817B"/>
        </a:accent2>
        <a:accent3>
          <a:srgbClr val="BEC6CB"/>
        </a:accent3>
        <a:accent4>
          <a:srgbClr val="270E0D"/>
        </a:accent4>
        <a:accent5>
          <a:srgbClr val="C1D2CD"/>
        </a:accent5>
        <a:accent6>
          <a:srgbClr val="BA746F"/>
        </a:accent6>
        <a:hlink>
          <a:srgbClr val="BEBC76"/>
        </a:hlink>
        <a:folHlink>
          <a:srgbClr val="668E6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5">
        <a:dk1>
          <a:srgbClr val="2F1311"/>
        </a:dk1>
        <a:lt1>
          <a:srgbClr val="7A9C7C"/>
        </a:lt1>
        <a:dk2>
          <a:srgbClr val="FBEBC3"/>
        </a:dk2>
        <a:lt2>
          <a:srgbClr val="3C503D"/>
        </a:lt2>
        <a:accent1>
          <a:srgbClr val="D5B781"/>
        </a:accent1>
        <a:accent2>
          <a:srgbClr val="C16059"/>
        </a:accent2>
        <a:accent3>
          <a:srgbClr val="BECBBF"/>
        </a:accent3>
        <a:accent4>
          <a:srgbClr val="270E0D"/>
        </a:accent4>
        <a:accent5>
          <a:srgbClr val="E7D8C1"/>
        </a:accent5>
        <a:accent6>
          <a:srgbClr val="AF5650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6">
        <a:dk1>
          <a:srgbClr val="000000"/>
        </a:dk1>
        <a:lt1>
          <a:srgbClr val="D9EFE0"/>
        </a:lt1>
        <a:dk2>
          <a:srgbClr val="30605A"/>
        </a:dk2>
        <a:lt2>
          <a:srgbClr val="15331E"/>
        </a:lt2>
        <a:accent1>
          <a:srgbClr val="A4C6BA"/>
        </a:accent1>
        <a:accent2>
          <a:srgbClr val="558F7D"/>
        </a:accent2>
        <a:accent3>
          <a:srgbClr val="E9F6ED"/>
        </a:accent3>
        <a:accent4>
          <a:srgbClr val="000000"/>
        </a:accent4>
        <a:accent5>
          <a:srgbClr val="CFDFD9"/>
        </a:accent5>
        <a:accent6>
          <a:srgbClr val="4C8171"/>
        </a:accent6>
        <a:hlink>
          <a:srgbClr val="C1C177"/>
        </a:hlink>
        <a:folHlink>
          <a:srgbClr val="A08F5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7">
        <a:dk1>
          <a:srgbClr val="2F1311"/>
        </a:dk1>
        <a:lt1>
          <a:srgbClr val="CFC7B5"/>
        </a:lt1>
        <a:dk2>
          <a:srgbClr val="853F35"/>
        </a:dk2>
        <a:lt2>
          <a:srgbClr val="8E7F5E"/>
        </a:lt2>
        <a:accent1>
          <a:srgbClr val="EBD2A5"/>
        </a:accent1>
        <a:accent2>
          <a:srgbClr val="A5C9A8"/>
        </a:accent2>
        <a:accent3>
          <a:srgbClr val="E4E0D7"/>
        </a:accent3>
        <a:accent4>
          <a:srgbClr val="270E0D"/>
        </a:accent4>
        <a:accent5>
          <a:srgbClr val="F3E5CF"/>
        </a:accent5>
        <a:accent6>
          <a:srgbClr val="95B698"/>
        </a:accent6>
        <a:hlink>
          <a:srgbClr val="C68510"/>
        </a:hlink>
        <a:folHlink>
          <a:srgbClr val="E5A87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8">
        <a:dk1>
          <a:srgbClr val="000000"/>
        </a:dk1>
        <a:lt1>
          <a:srgbClr val="F0EED8"/>
        </a:lt1>
        <a:dk2>
          <a:srgbClr val="666729"/>
        </a:dk2>
        <a:lt2>
          <a:srgbClr val="3F3B19"/>
        </a:lt2>
        <a:accent1>
          <a:srgbClr val="E9D47D"/>
        </a:accent1>
        <a:accent2>
          <a:srgbClr val="D4DD91"/>
        </a:accent2>
        <a:accent3>
          <a:srgbClr val="F6F5E9"/>
        </a:accent3>
        <a:accent4>
          <a:srgbClr val="000000"/>
        </a:accent4>
        <a:accent5>
          <a:srgbClr val="F2E6BF"/>
        </a:accent5>
        <a:accent6>
          <a:srgbClr val="C0C883"/>
        </a:accent6>
        <a:hlink>
          <a:srgbClr val="9D943F"/>
        </a:hlink>
        <a:folHlink>
          <a:srgbClr val="C9C17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921</TotalTime>
  <Words>447</Words>
  <Application>Microsoft Office PowerPoint</Application>
  <PresentationFormat>Předvádění na obrazovce (4:3)</PresentationFormat>
  <Paragraphs>90</Paragraphs>
  <Slides>16</Slides>
  <Notes>1</Notes>
  <HiddenSlides>0</HiddenSlides>
  <MMClips>1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1" baseType="lpstr">
      <vt:lpstr>Arial</vt:lpstr>
      <vt:lpstr>Book Antiqua</vt:lpstr>
      <vt:lpstr>Microsoft YaHei</vt:lpstr>
      <vt:lpstr>Times New Roman</vt:lpstr>
      <vt:lpstr>Kimono</vt:lpstr>
      <vt:lpstr>Snímek 1</vt:lpstr>
      <vt:lpstr>Domácí zvířata</vt:lpstr>
      <vt:lpstr>Hospodářská zvířata</vt:lpstr>
      <vt:lpstr>Kachna domácí</vt:lpstr>
      <vt:lpstr>Snímek 5</vt:lpstr>
      <vt:lpstr>KRŮTA DOMÁCÍ</vt:lpstr>
      <vt:lpstr>Ovce</vt:lpstr>
      <vt:lpstr>Vepř domácí</vt:lpstr>
      <vt:lpstr>Koza domácí</vt:lpstr>
      <vt:lpstr>Kráva</vt:lpstr>
      <vt:lpstr>Králík domácí</vt:lpstr>
      <vt:lpstr>Přiřaď správně název k mláděti. Ke komu patří. Ke komu patří zbylá mláďata?</vt:lpstr>
      <vt:lpstr>Domácí mazlíčci</vt:lpstr>
      <vt:lpstr>Snímek 14</vt:lpstr>
      <vt:lpstr>Snímek 15</vt:lpstr>
      <vt:lpstr>Snímek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p. ředitelka</dc:creator>
  <cp:lastModifiedBy>Dum</cp:lastModifiedBy>
  <cp:revision>18</cp:revision>
  <dcterms:created xsi:type="dcterms:W3CDTF">2014-04-27T13:01:29Z</dcterms:created>
  <dcterms:modified xsi:type="dcterms:W3CDTF">2014-07-28T06:07:05Z</dcterms:modified>
</cp:coreProperties>
</file>