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56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70A0A-4520-4014-A29A-4A01E4674A63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1AB90-87D8-4A43-BB3B-F9523E589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9D613-EFA6-4612-ADDC-970E147A7D52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617ED-6A7F-44B2-B853-C0F6BF78F0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0E8D1-57AE-4CFA-B433-BD53FAA4D4C0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E19D2-768A-4688-B5CE-F889E64347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F8C9F7-96D5-4164-9210-5E807D4D675A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F7A87-02F7-40F0-83B1-6C0D771C5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8B718-551C-485C-8EA6-1F5AB81164A8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6D4E2-C9E4-4E74-B8CA-963464B30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6508F-6227-4EDB-9A83-E3C7A7FC3634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492F5-997B-49CA-8060-EFDB94D5AB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D75456-5182-4562-A04B-CE8BCF260CAC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D6C9B-864D-42DC-BFA6-36F734B29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C2B2D-8E29-4CC9-95E6-2E55DE335D6B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036F9-F6CC-4CF5-8257-28CF0B3CA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770973-DF56-43ED-B7F6-33A5DBC012A5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EBB65-D968-43A6-92CF-23B094FADA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0F7B2-4C36-4E76-9215-6007A931CB4C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302BF-4A68-4F67-B6FC-3E7C132B16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44482-8AB8-4CD6-B817-99D7A397B67E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C43A8-98FE-4A7B-BB0E-B2434C6E1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949E55-4071-4341-9209-DE36BB145FC7}" type="datetimeFigureOut">
              <a:rPr lang="cs-CZ"/>
              <a:pPr>
                <a:defRPr/>
              </a:pPr>
              <a:t>1.8.2014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AADC42C-37D3-4A5C-A044-A4C719ED9A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ommons.wikimedia.org/wiki/File:Honda_CBR1000RR_Fireblade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276225"/>
            <a:ext cx="8280400" cy="19304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492125" y="2009775"/>
            <a:ext cx="78041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>Název školy: </a:t>
            </a:r>
            <a:r>
              <a:rPr lang="cs-CZ" b="1"/>
              <a:t> Základní škola a Mateřská škola Kladno, Norská 2633</a:t>
            </a:r>
            <a:r>
              <a:rPr lang="cs-CZ"/>
              <a:t/>
            </a:r>
            <a:br>
              <a:rPr lang="cs-CZ"/>
            </a:br>
            <a:r>
              <a:rPr lang="cs-CZ"/>
              <a:t>Autor: </a:t>
            </a:r>
            <a:r>
              <a:rPr lang="cs-CZ" b="1"/>
              <a:t>Bc. František Vlasák, DiS.</a:t>
            </a:r>
            <a:endParaRPr lang="cs-CZ"/>
          </a:p>
          <a:p>
            <a:r>
              <a:rPr lang="cs-CZ"/>
              <a:t>Název materiálu: </a:t>
            </a:r>
            <a:r>
              <a:rPr lang="cs-CZ" b="1"/>
              <a:t>VY_32_INOVACE_IKT.7.Vl.06_PowerPoint_prezentace</a:t>
            </a:r>
            <a:endParaRPr lang="cs-CZ"/>
          </a:p>
          <a:p>
            <a:r>
              <a:rPr lang="cs-CZ"/>
              <a:t>Datum: </a:t>
            </a:r>
            <a:r>
              <a:rPr lang="cs-CZ" b="1"/>
              <a:t>3.3.2014</a:t>
            </a:r>
          </a:p>
          <a:p>
            <a:r>
              <a:rPr lang="cs-CZ"/>
              <a:t>Ročník: </a:t>
            </a:r>
            <a:r>
              <a:rPr lang="cs-CZ" b="1"/>
              <a:t>Sedmý</a:t>
            </a:r>
            <a:endParaRPr lang="cs-CZ"/>
          </a:p>
          <a:p>
            <a:r>
              <a:rPr lang="cs-CZ"/>
              <a:t>Vzdělávací oblast: </a:t>
            </a:r>
            <a:r>
              <a:rPr lang="cs-CZ" b="1"/>
              <a:t>Informační a komunikační technologie</a:t>
            </a:r>
            <a:endParaRPr lang="cs-CZ"/>
          </a:p>
          <a:p>
            <a:r>
              <a:rPr lang="cs-CZ"/>
              <a:t>Vzdělávací obor: </a:t>
            </a:r>
            <a:r>
              <a:rPr lang="cs-CZ" b="1"/>
              <a:t>Informační a komunikační technologie</a:t>
            </a:r>
            <a:br>
              <a:rPr lang="cs-CZ" b="1"/>
            </a:br>
            <a:r>
              <a:rPr lang="cs-CZ"/>
              <a:t>Název: </a:t>
            </a:r>
            <a:r>
              <a:rPr lang="cs-CZ" b="1"/>
              <a:t> PowerPoint - prezentace</a:t>
            </a:r>
            <a:endParaRPr lang="cs-CZ"/>
          </a:p>
          <a:p>
            <a:r>
              <a:rPr lang="cs-CZ"/>
              <a:t>Číslo operačního programu: </a:t>
            </a:r>
            <a:r>
              <a:rPr lang="cs-CZ" b="1"/>
              <a:t>CZ.1.07/1.4.00/21.3489</a:t>
            </a:r>
            <a:endParaRPr lang="cs-CZ"/>
          </a:p>
          <a:p>
            <a:r>
              <a:rPr lang="cs-CZ"/>
              <a:t>Název projektu: </a:t>
            </a:r>
            <a:r>
              <a:rPr lang="cs-CZ" b="1"/>
              <a:t>UČÍME SE S RADOSTÍ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11560" y="5229200"/>
            <a:ext cx="8064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Anotace:</a:t>
            </a:r>
          </a:p>
          <a:p>
            <a:r>
              <a:rPr lang="cs-CZ" dirty="0" smtClean="0"/>
              <a:t>Materiál slouží k procvičování vytváření jednoduchých prezentací bez použití animací a přechodů.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 Box 4"/>
          <p:cNvSpPr txBox="1">
            <a:spLocks noChangeArrowheads="1"/>
          </p:cNvSpPr>
          <p:nvPr/>
        </p:nvSpPr>
        <p:spPr bwMode="auto">
          <a:xfrm>
            <a:off x="323850" y="333375"/>
            <a:ext cx="4752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Zadání:</a:t>
            </a: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395288" y="1125538"/>
            <a:ext cx="8137525" cy="531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omic Sans MS" pitchFamily="66" charset="0"/>
              </a:rPr>
              <a:t>Vytvoř prezentaci na téma Dopravní prostředky. Můžeš si vybrat z těchto prostředků: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 Motocykly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 Osobní automobily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 Dopravní letadla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 Lodě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dirty="0">
                <a:solidFill>
                  <a:srgbClr val="FF0000"/>
                </a:solidFill>
                <a:latin typeface="Comic Sans MS" pitchFamily="66" charset="0"/>
              </a:rPr>
              <a:t> Nákladní automobily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dirty="0">
                <a:latin typeface="Comic Sans MS" pitchFamily="66" charset="0"/>
              </a:rPr>
              <a:t>Každý snímek musí obsahovat: Textové pole, klipart, </a:t>
            </a:r>
            <a:r>
              <a:rPr lang="cs-CZ" dirty="0" err="1" smtClean="0">
                <a:latin typeface="Comic Sans MS" pitchFamily="66" charset="0"/>
              </a:rPr>
              <a:t>wordart</a:t>
            </a:r>
            <a:r>
              <a:rPr lang="cs-CZ" dirty="0">
                <a:latin typeface="Comic Sans MS" pitchFamily="66" charset="0"/>
              </a:rPr>
              <a:t>, obrázek a obrazec (automatický tvar)</a:t>
            </a:r>
          </a:p>
          <a:p>
            <a:pPr>
              <a:spcBef>
                <a:spcPct val="50000"/>
              </a:spcBef>
            </a:pPr>
            <a:r>
              <a:rPr lang="cs-CZ" dirty="0">
                <a:latin typeface="Comic Sans MS" pitchFamily="66" charset="0"/>
              </a:rPr>
              <a:t>Pozadí bude na každém snímku jiné.</a:t>
            </a:r>
          </a:p>
          <a:p>
            <a:pPr>
              <a:spcBef>
                <a:spcPct val="50000"/>
              </a:spcBef>
            </a:pPr>
            <a:r>
              <a:rPr lang="cs-CZ" dirty="0">
                <a:latin typeface="Comic Sans MS" pitchFamily="66" charset="0"/>
              </a:rPr>
              <a:t>Na následujících dvou snímcích je ukázáno, jak by prezentace měla vypadat</a:t>
            </a:r>
            <a:r>
              <a:rPr lang="cs-CZ" dirty="0"/>
              <a:t>.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4396" y="548680"/>
            <a:ext cx="8770414" cy="836126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lnSpc>
                <a:spcPts val="576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Dopravní prostředky - Motocykly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3861048"/>
            <a:ext cx="3618298" cy="230832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Jméno a příjmení: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Třída: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Školní rok: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Datum:</a:t>
            </a:r>
          </a:p>
        </p:txBody>
      </p:sp>
      <p:sp>
        <p:nvSpPr>
          <p:cNvPr id="15364" name="TextovéPole 6"/>
          <p:cNvSpPr txBox="1">
            <a:spLocks noChangeArrowheads="1"/>
          </p:cNvSpPr>
          <p:nvPr/>
        </p:nvSpPr>
        <p:spPr bwMode="auto">
          <a:xfrm>
            <a:off x="5391150" y="2060575"/>
            <a:ext cx="3384550" cy="3416300"/>
          </a:xfrm>
          <a:prstGeom prst="rect">
            <a:avLst/>
          </a:prstGeom>
          <a:blipFill dpi="0" rotWithShape="1">
            <a:blip r:embed="rId3" cstate="print"/>
            <a:srcRect/>
            <a:tile tx="0" ty="0" sx="100000" sy="100000" flip="none" algn="tl"/>
          </a:blip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OBSAH PREZENTACE:</a:t>
            </a:r>
          </a:p>
          <a:p>
            <a:endParaRPr lang="cs-CZ" b="1">
              <a:latin typeface="Comic Sans MS" pitchFamily="66" charset="0"/>
            </a:endParaRPr>
          </a:p>
          <a:p>
            <a:r>
              <a:rPr lang="cs-CZ" b="1">
                <a:latin typeface="Comic Sans MS" pitchFamily="66" charset="0"/>
              </a:rPr>
              <a:t>1, Honda CBR-1000RR</a:t>
            </a:r>
          </a:p>
          <a:p>
            <a:r>
              <a:rPr lang="cs-CZ" b="1">
                <a:latin typeface="Comic Sans MS" pitchFamily="66" charset="0"/>
              </a:rPr>
              <a:t>2,</a:t>
            </a:r>
          </a:p>
          <a:p>
            <a:r>
              <a:rPr lang="cs-CZ" b="1">
                <a:latin typeface="Comic Sans MS" pitchFamily="66" charset="0"/>
              </a:rPr>
              <a:t>3,</a:t>
            </a:r>
          </a:p>
          <a:p>
            <a:r>
              <a:rPr lang="cs-CZ" b="1">
                <a:latin typeface="Comic Sans MS" pitchFamily="66" charset="0"/>
              </a:rPr>
              <a:t>4,</a:t>
            </a:r>
          </a:p>
          <a:p>
            <a:r>
              <a:rPr lang="cs-CZ" b="1">
                <a:latin typeface="Comic Sans MS" pitchFamily="66" charset="0"/>
              </a:rPr>
              <a:t>5,</a:t>
            </a:r>
          </a:p>
          <a:p>
            <a:r>
              <a:rPr lang="cs-CZ" b="1">
                <a:latin typeface="Comic Sans MS" pitchFamily="66" charset="0"/>
              </a:rPr>
              <a:t>6,</a:t>
            </a:r>
          </a:p>
          <a:p>
            <a:r>
              <a:rPr lang="cs-CZ" b="1">
                <a:latin typeface="Comic Sans MS" pitchFamily="66" charset="0"/>
              </a:rPr>
              <a:t>7,</a:t>
            </a:r>
          </a:p>
          <a:p>
            <a:r>
              <a:rPr lang="cs-CZ" b="1">
                <a:latin typeface="Comic Sans MS" pitchFamily="66" charset="0"/>
              </a:rPr>
              <a:t>8,</a:t>
            </a:r>
          </a:p>
          <a:p>
            <a:r>
              <a:rPr lang="cs-CZ" b="1">
                <a:latin typeface="Comic Sans MS" pitchFamily="66" charset="0"/>
              </a:rPr>
              <a:t>9,</a:t>
            </a:r>
          </a:p>
          <a:p>
            <a:r>
              <a:rPr lang="cs-CZ" b="1">
                <a:latin typeface="Comic Sans MS" pitchFamily="66" charset="0"/>
              </a:rPr>
              <a:t>10,</a:t>
            </a:r>
          </a:p>
        </p:txBody>
      </p:sp>
      <p:pic>
        <p:nvPicPr>
          <p:cNvPr id="15365" name="Picture 2" descr="C:\Users\Vlasák\AppData\Local\Microsoft\Windows\Temporary Internet Files\Content.IE5\KAAP0LYZ\MC9003198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2988" y="1414463"/>
            <a:ext cx="1814512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40577" y="444922"/>
            <a:ext cx="577594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28575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  <a:cs typeface="+mn-cs"/>
              </a:rPr>
              <a:t>Honda CBR-1000RR</a:t>
            </a: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838" y="1844675"/>
            <a:ext cx="4818062" cy="3228975"/>
          </a:xfrm>
          <a:prstGeom prst="rect">
            <a:avLst/>
          </a:prstGeom>
          <a:noFill/>
          <a:ln w="635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6388" name="Picture 3" descr="C:\Users\Vlasák\AppData\Local\Microsoft\Windows\Temporary Internet Files\Content.IE5\54YUW6C8\MC90041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796743">
            <a:off x="323850" y="1400175"/>
            <a:ext cx="2441575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9" name="TextovéPole 2"/>
          <p:cNvSpPr txBox="1">
            <a:spLocks noChangeArrowheads="1"/>
          </p:cNvSpPr>
          <p:nvPr/>
        </p:nvSpPr>
        <p:spPr bwMode="auto">
          <a:xfrm>
            <a:off x="395288" y="3933825"/>
            <a:ext cx="3097212" cy="1200150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Výrobce: Honda</a:t>
            </a:r>
          </a:p>
          <a:p>
            <a:r>
              <a:rPr lang="cs-CZ" b="1">
                <a:latin typeface="Comic Sans MS" pitchFamily="66" charset="0"/>
              </a:rPr>
              <a:t>Země: Japonsko</a:t>
            </a:r>
          </a:p>
          <a:p>
            <a:r>
              <a:rPr lang="cs-CZ" b="1">
                <a:latin typeface="Comic Sans MS" pitchFamily="66" charset="0"/>
              </a:rPr>
              <a:t>Typ: Silniční</a:t>
            </a:r>
          </a:p>
          <a:p>
            <a:r>
              <a:rPr lang="cs-CZ" b="1">
                <a:latin typeface="Comic Sans MS" pitchFamily="66" charset="0"/>
              </a:rPr>
              <a:t>Max. rychlost: 266 km/h</a:t>
            </a:r>
          </a:p>
        </p:txBody>
      </p:sp>
      <p:sp>
        <p:nvSpPr>
          <p:cNvPr id="16390" name="TextovéPole 5"/>
          <p:cNvSpPr txBox="1">
            <a:spLocks noChangeArrowheads="1"/>
          </p:cNvSpPr>
          <p:nvPr/>
        </p:nvSpPr>
        <p:spPr bwMode="auto">
          <a:xfrm>
            <a:off x="4876800" y="1930400"/>
            <a:ext cx="2159000" cy="277813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b="1">
                <a:latin typeface="Comic Sans MS" pitchFamily="66" charset="0"/>
              </a:rPr>
              <a:t>Vyvedení v červené barvě</a:t>
            </a:r>
          </a:p>
        </p:txBody>
      </p:sp>
      <p:sp>
        <p:nvSpPr>
          <p:cNvPr id="7" name="Blesk 6"/>
          <p:cNvSpPr/>
          <p:nvPr/>
        </p:nvSpPr>
        <p:spPr>
          <a:xfrm>
            <a:off x="4716463" y="5445125"/>
            <a:ext cx="3095625" cy="1152525"/>
          </a:xfrm>
          <a:prstGeom prst="lightningBolt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4"/>
          <p:cNvSpPr>
            <a:spLocks noChangeArrowheads="1"/>
          </p:cNvSpPr>
          <p:nvPr/>
        </p:nvSpPr>
        <p:spPr bwMode="auto">
          <a:xfrm>
            <a:off x="323850" y="1557338"/>
            <a:ext cx="7789312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/>
              <a:t>Obrázek motorky Honda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commons.wikimedia.org/wiki/File:Honda_CBR1000RR_Fireblade.jpg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7410" name="Text Box 5"/>
          <p:cNvSpPr txBox="1">
            <a:spLocks noChangeArrowheads="1"/>
          </p:cNvSpPr>
          <p:nvPr/>
        </p:nvSpPr>
        <p:spPr bwMode="auto">
          <a:xfrm>
            <a:off x="395288" y="476250"/>
            <a:ext cx="48974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Použité zdroje:</a:t>
            </a:r>
          </a:p>
        </p:txBody>
      </p:sp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395288" y="908050"/>
            <a:ext cx="48244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Veškerá práce je dílo autora.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172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Kladno, Norská 2633 - Vlasák</dc:creator>
  <cp:lastModifiedBy>Dum</cp:lastModifiedBy>
  <cp:revision>9</cp:revision>
  <dcterms:created xsi:type="dcterms:W3CDTF">2013-05-21T08:18:51Z</dcterms:created>
  <dcterms:modified xsi:type="dcterms:W3CDTF">2014-08-01T07:59:12Z</dcterms:modified>
</cp:coreProperties>
</file>