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67" r:id="rId6"/>
    <p:sldId id="268" r:id="rId7"/>
    <p:sldId id="269" r:id="rId8"/>
    <p:sldId id="271" r:id="rId9"/>
    <p:sldId id="270" r:id="rId10"/>
    <p:sldId id="264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9. 7. 2014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9. 7. 2014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9. 7. 2014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9. 7. 2014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9. 7. 2014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9. 7. 2014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9. 7. 2014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9. 7. 2014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9. 7. 2014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9. 7. 2014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9. 7. 2014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9. 7. 2014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5026755"/>
              </p:ext>
            </p:extLst>
          </p:nvPr>
        </p:nvGraphicFramePr>
        <p:xfrm>
          <a:off x="1687513" y="334963"/>
          <a:ext cx="5421312" cy="623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6" name="Dokument" r:id="rId3" imgW="5889940" imgH="6780132" progId="Word.Document.12">
                  <p:embed/>
                </p:oleObj>
              </mc:Choice>
              <mc:Fallback>
                <p:oleObj name="Dokument" r:id="rId3" imgW="5889940" imgH="678013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421312" cy="6232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Rámečky obrázků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Rámečky obrázků </a:t>
            </a:r>
            <a:r>
              <a:rPr lang="cs-CZ" sz="3200" dirty="0" smtClean="0"/>
              <a:t>- modul </a:t>
            </a:r>
            <a:r>
              <a:rPr lang="cs-CZ" sz="3200" dirty="0" smtClean="0"/>
              <a:t>Editor – záložka Upravit – zvolíme Okraje a rámečky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95694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7" name="Přímá spojnice se šipkou 6"/>
          <p:cNvCxnSpPr/>
          <p:nvPr/>
        </p:nvCxnSpPr>
        <p:spPr>
          <a:xfrm>
            <a:off x="5868144" y="764704"/>
            <a:ext cx="1440160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7092280" y="1611733"/>
            <a:ext cx="86409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17104" y="1774686"/>
            <a:ext cx="432048" cy="34110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>
            <a:endCxn id="11" idx="7"/>
          </p:cNvCxnSpPr>
          <p:nvPr/>
        </p:nvCxnSpPr>
        <p:spPr>
          <a:xfrm flipH="1">
            <a:off x="685880" y="1268760"/>
            <a:ext cx="1509856" cy="55587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179512" y="3856321"/>
            <a:ext cx="252028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1440808" y="1268760"/>
            <a:ext cx="3779264" cy="258756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092280" y="12687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3032" y="12687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19972" y="136203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Vpravo se zobrazí nabídka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44" y="1250713"/>
            <a:ext cx="9009321" cy="427803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823563"/>
            <a:ext cx="2838846" cy="4039164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9" name="Přímá spojnice se šipkou 8"/>
          <p:cNvCxnSpPr/>
          <p:nvPr/>
        </p:nvCxnSpPr>
        <p:spPr>
          <a:xfrm>
            <a:off x="6372200" y="980728"/>
            <a:ext cx="432048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322614" y="5157192"/>
            <a:ext cx="1481634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436096" y="5718447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lze posuvníkem rozbalit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660232" y="1916832"/>
            <a:ext cx="2397433" cy="338437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Okraj – šipkami zvolíme šířku okraje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562" y="1689091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vál 5"/>
          <p:cNvSpPr/>
          <p:nvPr/>
        </p:nvSpPr>
        <p:spPr>
          <a:xfrm>
            <a:off x="6948264" y="3501008"/>
            <a:ext cx="864096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endCxn id="6" idx="1"/>
          </p:cNvCxnSpPr>
          <p:nvPr/>
        </p:nvCxnSpPr>
        <p:spPr>
          <a:xfrm>
            <a:off x="6084168" y="1052736"/>
            <a:ext cx="990640" cy="250099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202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Kliknutím do </a:t>
            </a:r>
            <a:r>
              <a:rPr lang="cs-CZ" sz="3200" dirty="0" smtClean="0"/>
              <a:t>bílého </a:t>
            </a:r>
            <a:r>
              <a:rPr lang="cs-CZ" sz="3200" dirty="0" smtClean="0"/>
              <a:t>obdélníčku se zobrazí okno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pro </a:t>
            </a:r>
            <a:r>
              <a:rPr lang="cs-CZ" sz="3200" dirty="0" smtClean="0"/>
              <a:t>výběr </a:t>
            </a:r>
            <a:r>
              <a:rPr lang="cs-CZ" sz="3200" dirty="0" smtClean="0"/>
              <a:t>barvy rámečku </a:t>
            </a:r>
            <a:r>
              <a:rPr lang="cs-CZ" sz="3200" dirty="0" smtClean="0"/>
              <a:t>– tu zvolíme kliknutím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do </a:t>
            </a:r>
            <a:r>
              <a:rPr lang="cs-CZ" sz="3200" dirty="0" smtClean="0"/>
              <a:t>velkého obdélníku a potvrdíme OK</a:t>
            </a:r>
            <a:endParaRPr lang="cs-CZ" sz="32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6792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15" name="Přímá spojnice se šipkou 14"/>
          <p:cNvCxnSpPr/>
          <p:nvPr/>
        </p:nvCxnSpPr>
        <p:spPr>
          <a:xfrm>
            <a:off x="4572000" y="404664"/>
            <a:ext cx="2664296" cy="338437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868144" y="3861048"/>
            <a:ext cx="1224136" cy="115212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4067944" y="2996952"/>
            <a:ext cx="3024336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53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Vnitřní rámeček – zvolíme šířku a barvu vnitřního  rámečku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45598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6876256" y="3284984"/>
            <a:ext cx="1152128" cy="68709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endCxn id="5" idx="1"/>
          </p:cNvCxnSpPr>
          <p:nvPr/>
        </p:nvCxnSpPr>
        <p:spPr>
          <a:xfrm>
            <a:off x="6228184" y="764704"/>
            <a:ext cx="816797" cy="262090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913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Vnější rámeček – zvolíme šířku a barvu vnějšího  rámečku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01582"/>
            <a:ext cx="9144000" cy="5140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6876256" y="3628530"/>
            <a:ext cx="1152128" cy="68709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endCxn id="5" idx="1"/>
          </p:cNvCxnSpPr>
          <p:nvPr/>
        </p:nvCxnSpPr>
        <p:spPr>
          <a:xfrm>
            <a:off x="6228184" y="1104949"/>
            <a:ext cx="816797" cy="262420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5039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Úkol: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2664296"/>
          </a:xfrm>
        </p:spPr>
        <p:txBody>
          <a:bodyPr/>
          <a:lstStyle/>
          <a:p>
            <a:r>
              <a:rPr lang="cs-CZ" dirty="0" smtClean="0"/>
              <a:t>Každému obrázku </a:t>
            </a:r>
            <a:r>
              <a:rPr lang="cs-CZ" dirty="0" smtClean="0"/>
              <a:t>z galerie obrázků vytvořte různé typy </a:t>
            </a:r>
            <a:r>
              <a:rPr lang="cs-CZ" dirty="0" smtClean="0"/>
              <a:t>orámování a uložte je</a:t>
            </a:r>
            <a:endParaRPr lang="cs-CZ" dirty="0" smtClean="0"/>
          </a:p>
          <a:p>
            <a:r>
              <a:rPr lang="cs-CZ" dirty="0" smtClean="0"/>
              <a:t>Vložte je na stránku </a:t>
            </a:r>
            <a:r>
              <a:rPr lang="cs-CZ" dirty="0" smtClean="0"/>
              <a:t>ve </a:t>
            </a:r>
            <a:r>
              <a:rPr lang="cs-CZ" dirty="0" smtClean="0"/>
              <a:t>Wordu </a:t>
            </a:r>
            <a:r>
              <a:rPr lang="cs-CZ" dirty="0" smtClean="0"/>
              <a:t>pod </a:t>
            </a:r>
            <a:r>
              <a:rPr lang="cs-CZ" dirty="0" smtClean="0"/>
              <a:t>názvem Rámečky fotografií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může </a:t>
            </a:r>
            <a:r>
              <a:rPr lang="cs-CZ" sz="3200" dirty="0" smtClean="0"/>
              <a:t>například vypadat </a:t>
            </a:r>
            <a:r>
              <a:rPr lang="cs-CZ" sz="3200" dirty="0" smtClean="0"/>
              <a:t>takto: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829" y="1268760"/>
            <a:ext cx="3791479" cy="540142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1268760"/>
            <a:ext cx="3914079" cy="540142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7041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</a:t>
            </a:r>
            <a:r>
              <a:rPr lang="cs-CZ" dirty="0" smtClean="0"/>
              <a:t>978-80-7413-256-8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852</TotalTime>
  <Words>167</Words>
  <Application>Microsoft Office PowerPoint</Application>
  <PresentationFormat>Předvádění na obrazovce (4:3)</PresentationFormat>
  <Paragraphs>23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Microsoft Word Document</vt:lpstr>
      <vt:lpstr>Prezentace aplikace PowerPoint</vt:lpstr>
      <vt:lpstr>Zoner Photo Studio 16</vt:lpstr>
      <vt:lpstr>Rámečky obrázků - modul Editor – záložka Upravit – zvolíme Okraje a rámečky</vt:lpstr>
      <vt:lpstr>Vpravo se zobrazí nabídka</vt:lpstr>
      <vt:lpstr>Okraj – šipkami zvolíme šířku okraje</vt:lpstr>
      <vt:lpstr>Kliknutím do bílého obdélníčku se zobrazí okno  pro výběr barvy rámečku – tu zvolíme kliknutím  do velkého obdélníku a potvrdíme OK</vt:lpstr>
      <vt:lpstr>Vnitřní rámeček – zvolíme šířku a barvu vnitřního  rámečku</vt:lpstr>
      <vt:lpstr>Vnější rámeček – zvolíme šířku a barvu vnějšího  rámečku</vt:lpstr>
      <vt:lpstr>Úkol: </vt:lpstr>
      <vt:lpstr>Výsledek může například vypadat takto: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51</cp:revision>
  <dcterms:created xsi:type="dcterms:W3CDTF">2014-02-17T21:34:11Z</dcterms:created>
  <dcterms:modified xsi:type="dcterms:W3CDTF">2014-07-09T20:33:30Z</dcterms:modified>
</cp:coreProperties>
</file>