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5" r:id="rId4"/>
    <p:sldId id="266" r:id="rId5"/>
    <p:sldId id="271" r:id="rId6"/>
    <p:sldId id="267" r:id="rId7"/>
    <p:sldId id="276" r:id="rId8"/>
    <p:sldId id="277" r:id="rId9"/>
    <p:sldId id="278" r:id="rId10"/>
    <p:sldId id="279" r:id="rId11"/>
    <p:sldId id="268" r:id="rId12"/>
    <p:sldId id="280" r:id="rId13"/>
    <p:sldId id="269" r:id="rId14"/>
    <p:sldId id="270" r:id="rId15"/>
    <p:sldId id="264" r:id="rId16"/>
    <p:sldId id="259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FFFF"/>
    <a:srgbClr val="FF00FF"/>
    <a:srgbClr val="00FF00"/>
    <a:srgbClr val="FFCC00"/>
    <a:srgbClr val="66FF33"/>
    <a:srgbClr val="66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15. 7. 2014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97693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15. 7. 2014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50015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15. 7. 2014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89660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15. 7. 2014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92782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15. 7. 2014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04650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15. 7. 2014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10792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15. 7. 2014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27703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15. 7. 2014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68263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15. 7. 2014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57195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15. 7. 2014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25256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15. 7. 2014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68455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4B868B0-DA2E-44DD-966F-3ED69BF3386F}" type="datetimeFigureOut">
              <a:rPr lang="cs-CZ" smtClean="0"/>
              <a:t>15. 7. 2014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68215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309085507"/>
              </p:ext>
            </p:extLst>
          </p:nvPr>
        </p:nvGraphicFramePr>
        <p:xfrm>
          <a:off x="1687513" y="334963"/>
          <a:ext cx="5421312" cy="62325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88" name="Dokument" r:id="rId3" imgW="5889940" imgH="6767555" progId="Word.Document.12">
                  <p:embed/>
                </p:oleObj>
              </mc:Choice>
              <mc:Fallback>
                <p:oleObj name="Dokument" r:id="rId3" imgW="5889940" imgH="6767555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687513" y="334963"/>
                        <a:ext cx="5421312" cy="623252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1785047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Zoner</a:t>
            </a:r>
            <a:r>
              <a:rPr lang="cs-CZ" dirty="0" smtClean="0"/>
              <a:t> </a:t>
            </a:r>
            <a:r>
              <a:rPr lang="cs-CZ" dirty="0" err="1" smtClean="0"/>
              <a:t>Photo</a:t>
            </a:r>
            <a:r>
              <a:rPr lang="cs-CZ" dirty="0" smtClean="0"/>
              <a:t> Studio 16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Změna velikosti, otočení fotografie</a:t>
            </a:r>
          </a:p>
          <a:p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09237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840850"/>
          </a:xfrm>
        </p:spPr>
        <p:txBody>
          <a:bodyPr>
            <a:normAutofit fontScale="90000"/>
          </a:bodyPr>
          <a:lstStyle/>
          <a:p>
            <a:pPr algn="l"/>
            <a:r>
              <a:rPr lang="cs-CZ" sz="3200" b="1" u="sng" dirty="0" smtClean="0"/>
              <a:t>Změna </a:t>
            </a:r>
            <a:r>
              <a:rPr lang="cs-CZ" sz="3200" b="1" u="sng" dirty="0" smtClean="0"/>
              <a:t>velikosti fotografie:</a:t>
            </a:r>
            <a:br>
              <a:rPr lang="cs-CZ" sz="3200" b="1" u="sng" dirty="0" smtClean="0"/>
            </a:br>
            <a:r>
              <a:rPr lang="cs-CZ" sz="3200" dirty="0" smtClean="0"/>
              <a:t>1</a:t>
            </a:r>
            <a:r>
              <a:rPr lang="cs-CZ" sz="3200" dirty="0" smtClean="0"/>
              <a:t>. modul Editor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>2</a:t>
            </a:r>
            <a:r>
              <a:rPr lang="cs-CZ" sz="3200" dirty="0" smtClean="0"/>
              <a:t>. záložka </a:t>
            </a:r>
            <a:r>
              <a:rPr lang="cs-CZ" sz="3200" dirty="0" smtClean="0"/>
              <a:t>Upravit</a:t>
            </a:r>
            <a:br>
              <a:rPr lang="cs-CZ" sz="3200" dirty="0" smtClean="0"/>
            </a:br>
            <a:r>
              <a:rPr lang="cs-CZ" sz="3200" dirty="0" smtClean="0"/>
              <a:t>3</a:t>
            </a:r>
            <a:r>
              <a:rPr lang="cs-CZ" sz="3200" dirty="0" smtClean="0"/>
              <a:t>. Změnit rozměry</a:t>
            </a:r>
            <a:endParaRPr lang="cs-CZ" sz="32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2132" y="2252167"/>
            <a:ext cx="8931308" cy="3972765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5" name="Ovál 4"/>
          <p:cNvSpPr/>
          <p:nvPr/>
        </p:nvSpPr>
        <p:spPr>
          <a:xfrm>
            <a:off x="539552" y="4335404"/>
            <a:ext cx="2088232" cy="36004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8172400" y="2132856"/>
            <a:ext cx="576064" cy="43204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499859" y="2420888"/>
            <a:ext cx="504056" cy="36004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8028384" y="1772816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1.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39552" y="1957482"/>
            <a:ext cx="4643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2.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13406" y="4335404"/>
            <a:ext cx="3864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3.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28964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Vpravo se zobrazí nabídka:</a:t>
            </a:r>
            <a:endParaRPr lang="cs-CZ" sz="32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186" y="2155487"/>
            <a:ext cx="8964310" cy="3902566"/>
          </a:xfrm>
          <a:prstGeom prst="rect">
            <a:avLst/>
          </a:prstGeom>
          <a:ln>
            <a:solidFill>
              <a:schemeClr val="accent1"/>
            </a:solidFill>
          </a:ln>
        </p:spPr>
      </p:pic>
      <p:cxnSp>
        <p:nvCxnSpPr>
          <p:cNvPr id="6" name="Přímá spojnice se šipkou 5"/>
          <p:cNvCxnSpPr/>
          <p:nvPr/>
        </p:nvCxnSpPr>
        <p:spPr>
          <a:xfrm>
            <a:off x="6156176" y="1052736"/>
            <a:ext cx="648072" cy="1440160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Obdélník 6"/>
          <p:cNvSpPr/>
          <p:nvPr/>
        </p:nvSpPr>
        <p:spPr>
          <a:xfrm>
            <a:off x="6660232" y="2653324"/>
            <a:ext cx="2232248" cy="3404729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50820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t">
            <a:normAutofit/>
          </a:bodyPr>
          <a:lstStyle/>
          <a:p>
            <a:r>
              <a:rPr lang="cs-CZ" sz="3200" dirty="0" smtClean="0"/>
              <a:t>Provedu změnu parametrů:</a:t>
            </a:r>
            <a:endParaRPr lang="cs-CZ" sz="32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036510"/>
            <a:ext cx="3960440" cy="5408756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5" name="Ovál 4"/>
          <p:cNvSpPr/>
          <p:nvPr/>
        </p:nvSpPr>
        <p:spPr>
          <a:xfrm>
            <a:off x="1043608" y="1669798"/>
            <a:ext cx="1656184" cy="108012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1475656" y="2749918"/>
            <a:ext cx="1728192" cy="43204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9730" y="1019120"/>
            <a:ext cx="4078287" cy="5443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484784"/>
            <a:ext cx="1682750" cy="1103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74129" y="2749918"/>
            <a:ext cx="2249487" cy="798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49083" y="4365104"/>
            <a:ext cx="2616200" cy="7254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3086" y="5946576"/>
            <a:ext cx="1968500" cy="596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6" name="Přímá spojnice se šipkou 5"/>
          <p:cNvCxnSpPr>
            <a:stCxn id="5" idx="6"/>
          </p:cNvCxnSpPr>
          <p:nvPr/>
        </p:nvCxnSpPr>
        <p:spPr>
          <a:xfrm>
            <a:off x="2699792" y="2209858"/>
            <a:ext cx="2649291" cy="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065645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Výsledek je následující:</a:t>
            </a:r>
            <a:endParaRPr lang="cs-CZ" sz="32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495" y="1556792"/>
            <a:ext cx="8965371" cy="5040560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31920211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t">
            <a:normAutofit/>
          </a:bodyPr>
          <a:lstStyle/>
          <a:p>
            <a:r>
              <a:rPr lang="cs-CZ" sz="3200" dirty="0" smtClean="0"/>
              <a:t>Proveďte změnu rozměrů u dalších obrázků:</a:t>
            </a:r>
            <a:endParaRPr lang="cs-CZ" sz="32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783" y="1268760"/>
            <a:ext cx="8840434" cy="4686954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1120264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t">
            <a:normAutofit/>
          </a:bodyPr>
          <a:lstStyle/>
          <a:p>
            <a:r>
              <a:rPr lang="cs-CZ" sz="3200" dirty="0" smtClean="0"/>
              <a:t>Výsledky jsou následující:</a:t>
            </a:r>
            <a:endParaRPr lang="cs-CZ" sz="32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836712"/>
            <a:ext cx="7997505" cy="3194217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4337" y="3573016"/>
            <a:ext cx="7997505" cy="3191883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39441626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963" y="116632"/>
            <a:ext cx="8064896" cy="3257325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8152" y="3483871"/>
            <a:ext cx="8064896" cy="3185395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3226438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86238"/>
            <a:ext cx="8097589" cy="3236620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3501008"/>
            <a:ext cx="8127896" cy="3257224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23069775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642194"/>
          </a:xfrm>
        </p:spPr>
        <p:txBody>
          <a:bodyPr>
            <a:normAutofit/>
          </a:bodyPr>
          <a:lstStyle/>
          <a:p>
            <a:pPr algn="l"/>
            <a:r>
              <a:rPr lang="cs-CZ" sz="3200" b="1" u="sng" dirty="0"/>
              <a:t>Otočení </a:t>
            </a:r>
            <a:r>
              <a:rPr lang="cs-CZ" sz="3200" b="1" u="sng" dirty="0" smtClean="0"/>
              <a:t>fotografie:</a:t>
            </a:r>
            <a:br>
              <a:rPr lang="cs-CZ" sz="3200" b="1" u="sng" dirty="0" smtClean="0"/>
            </a:br>
            <a:r>
              <a:rPr lang="cs-CZ" sz="3200" dirty="0" smtClean="0"/>
              <a:t>1</a:t>
            </a:r>
            <a:r>
              <a:rPr lang="cs-CZ" sz="3200" dirty="0" smtClean="0"/>
              <a:t>. </a:t>
            </a:r>
            <a:r>
              <a:rPr lang="cs-CZ" sz="3200" dirty="0"/>
              <a:t>modul Editor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>2</a:t>
            </a:r>
            <a:r>
              <a:rPr lang="cs-CZ" sz="3200" dirty="0" smtClean="0"/>
              <a:t>. </a:t>
            </a:r>
            <a:r>
              <a:rPr lang="cs-CZ" sz="3200" dirty="0" smtClean="0"/>
              <a:t>ikony - otočit vpravo (vlevo)</a:t>
            </a:r>
            <a:endParaRPr lang="cs-CZ" sz="3200" dirty="0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7618" y="2492896"/>
            <a:ext cx="8436251" cy="3930112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5" name="Ovál 4"/>
          <p:cNvSpPr/>
          <p:nvPr/>
        </p:nvSpPr>
        <p:spPr>
          <a:xfrm>
            <a:off x="8198237" y="2492896"/>
            <a:ext cx="504056" cy="309844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2339752" y="2802740"/>
            <a:ext cx="504056" cy="49315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2408160" y="2308230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2.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8198237" y="2204864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1.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345387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801" y="1685865"/>
            <a:ext cx="9005695" cy="5063231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sz="3200" u="sng" dirty="0"/>
              <a:t>Otočení </a:t>
            </a:r>
            <a:r>
              <a:rPr lang="cs-CZ" sz="3200" u="sng" dirty="0" smtClean="0"/>
              <a:t>obrázku – další možnosti</a:t>
            </a:r>
            <a:r>
              <a:rPr lang="cs-CZ" sz="3200" dirty="0" smtClean="0"/>
              <a:t>:  1</a:t>
            </a:r>
            <a:r>
              <a:rPr lang="cs-CZ" sz="3200" dirty="0" smtClean="0"/>
              <a:t>. </a:t>
            </a:r>
            <a:r>
              <a:rPr lang="cs-CZ" sz="3200" dirty="0"/>
              <a:t>modul Editor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>2</a:t>
            </a:r>
            <a:r>
              <a:rPr lang="cs-CZ" sz="3200" dirty="0" smtClean="0"/>
              <a:t>. záložka </a:t>
            </a:r>
            <a:r>
              <a:rPr lang="cs-CZ" sz="3200" dirty="0"/>
              <a:t>Upravit </a:t>
            </a:r>
            <a:r>
              <a:rPr lang="cs-CZ" sz="3200" dirty="0" smtClean="0"/>
              <a:t>– 3. Otočit </a:t>
            </a:r>
            <a:r>
              <a:rPr lang="cs-CZ" sz="3200" dirty="0" smtClean="0"/>
              <a:t>vpravo (vlevo, otočení </a:t>
            </a:r>
            <a:br>
              <a:rPr lang="cs-CZ" sz="3200" dirty="0" smtClean="0"/>
            </a:br>
            <a:r>
              <a:rPr lang="cs-CZ" sz="3200" smtClean="0"/>
              <a:t>a převrácení)</a:t>
            </a:r>
            <a:endParaRPr lang="cs-CZ" sz="3200" dirty="0"/>
          </a:p>
        </p:txBody>
      </p:sp>
      <p:sp>
        <p:nvSpPr>
          <p:cNvPr id="4" name="Ovál 3"/>
          <p:cNvSpPr/>
          <p:nvPr/>
        </p:nvSpPr>
        <p:spPr>
          <a:xfrm>
            <a:off x="251520" y="3054913"/>
            <a:ext cx="2160240" cy="64807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vál 2"/>
          <p:cNvSpPr/>
          <p:nvPr/>
        </p:nvSpPr>
        <p:spPr>
          <a:xfrm>
            <a:off x="7077000" y="1635521"/>
            <a:ext cx="720080" cy="374983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251520" y="1823012"/>
            <a:ext cx="504056" cy="309844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7077000" y="1340768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1.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95536" y="1340768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2.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0801" y="2708920"/>
            <a:ext cx="4727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3.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75967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Výsledek je následující:</a:t>
            </a:r>
            <a:endParaRPr lang="cs-CZ" sz="32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556792"/>
            <a:ext cx="8965371" cy="5040560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9891316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9160" y="116632"/>
            <a:ext cx="8229600" cy="114300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Úkol:</a:t>
            </a:r>
            <a:br>
              <a:rPr lang="cs-CZ" sz="3200" dirty="0" smtClean="0"/>
            </a:b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730068"/>
            <a:ext cx="8229600" cy="1468760"/>
          </a:xfrm>
        </p:spPr>
        <p:txBody>
          <a:bodyPr>
            <a:normAutofit fontScale="92500" lnSpcReduction="10000"/>
          </a:bodyPr>
          <a:lstStyle/>
          <a:p>
            <a:pPr marL="514350" indent="-514350">
              <a:buAutoNum type="arabicParenR"/>
            </a:pPr>
            <a:r>
              <a:rPr lang="cs-CZ" dirty="0" smtClean="0"/>
              <a:t>Otočte následující obrázek</a:t>
            </a:r>
          </a:p>
          <a:p>
            <a:pPr marL="0" indent="0">
              <a:buNone/>
            </a:pPr>
            <a:r>
              <a:rPr lang="cs-CZ" dirty="0" smtClean="0"/>
              <a:t>2) Takto upravený obrázek ještě </a:t>
            </a:r>
            <a:r>
              <a:rPr lang="cs-CZ" dirty="0" smtClean="0"/>
              <a:t>převraťte vodorovně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3" y="2348880"/>
            <a:ext cx="8233515" cy="4209967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39684985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5199" y="116632"/>
            <a:ext cx="8229600" cy="1143000"/>
          </a:xfrm>
        </p:spPr>
        <p:txBody>
          <a:bodyPr anchor="t">
            <a:normAutofit/>
          </a:bodyPr>
          <a:lstStyle/>
          <a:p>
            <a:r>
              <a:rPr lang="cs-CZ" sz="3200" dirty="0" smtClean="0"/>
              <a:t>Výsledek může vypadat takto:</a:t>
            </a:r>
            <a:endParaRPr lang="cs-CZ" sz="3200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0771" y="826483"/>
            <a:ext cx="8944315" cy="3386878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0032" y="2494423"/>
            <a:ext cx="3077005" cy="4086796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32704112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908720"/>
            <a:ext cx="748883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Zdroje:</a:t>
            </a:r>
          </a:p>
          <a:p>
            <a:endParaRPr lang="cs-CZ" dirty="0"/>
          </a:p>
          <a:p>
            <a:r>
              <a:rPr lang="cs-CZ" dirty="0"/>
              <a:t>V materiálu byly použity prostředky </a:t>
            </a:r>
            <a:r>
              <a:rPr lang="cs-CZ" dirty="0" err="1"/>
              <a:t>Zoner</a:t>
            </a:r>
            <a:r>
              <a:rPr lang="cs-CZ" dirty="0"/>
              <a:t> </a:t>
            </a:r>
            <a:r>
              <a:rPr lang="cs-CZ" dirty="0" err="1"/>
              <a:t>Photo</a:t>
            </a:r>
            <a:r>
              <a:rPr lang="cs-CZ" dirty="0"/>
              <a:t> Studio 16, vlastník licence je ZŠ Jablonec nad Nisou – Mšeno, Mozartova 24, příspěvková organizace</a:t>
            </a:r>
          </a:p>
          <a:p>
            <a:endParaRPr lang="cs-CZ" dirty="0"/>
          </a:p>
          <a:p>
            <a:r>
              <a:rPr lang="cs-CZ" dirty="0"/>
              <a:t>VICHEREK, Jiří. </a:t>
            </a:r>
            <a:r>
              <a:rPr lang="cs-CZ" i="1" dirty="0" err="1"/>
              <a:t>Zoner</a:t>
            </a:r>
            <a:r>
              <a:rPr lang="cs-CZ" i="1" dirty="0"/>
              <a:t> </a:t>
            </a:r>
            <a:r>
              <a:rPr lang="cs-CZ" i="1" dirty="0" err="1"/>
              <a:t>Photo</a:t>
            </a:r>
            <a:r>
              <a:rPr lang="cs-CZ" i="1" dirty="0"/>
              <a:t> Studio: praktická příručka</a:t>
            </a:r>
            <a:r>
              <a:rPr lang="cs-CZ" dirty="0"/>
              <a:t>. Brno: ZONER software, 2013, 144 s. ISBN </a:t>
            </a:r>
            <a:r>
              <a:rPr lang="cs-CZ" dirty="0" smtClean="0"/>
              <a:t>978-80-7413-256-8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78645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681</TotalTime>
  <Words>138</Words>
  <Application>Microsoft Office PowerPoint</Application>
  <PresentationFormat>Předvádění na obrazovce (4:3)</PresentationFormat>
  <Paragraphs>28</Paragraphs>
  <Slides>16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8" baseType="lpstr">
      <vt:lpstr>Motiv systému Office</vt:lpstr>
      <vt:lpstr>Dokument</vt:lpstr>
      <vt:lpstr>Prezentace aplikace PowerPoint</vt:lpstr>
      <vt:lpstr>Zoner Photo Studio 16</vt:lpstr>
      <vt:lpstr>Změna velikosti fotografie: 1. modul Editor  2. záložka Upravit 3. Změnit rozměry</vt:lpstr>
      <vt:lpstr>Vpravo se zobrazí nabídka:</vt:lpstr>
      <vt:lpstr>Provedu změnu parametrů:</vt:lpstr>
      <vt:lpstr>Výsledek je následující:</vt:lpstr>
      <vt:lpstr>Proveďte změnu rozměrů u dalších obrázků:</vt:lpstr>
      <vt:lpstr>Výsledky jsou následující:</vt:lpstr>
      <vt:lpstr>Prezentace aplikace PowerPoint</vt:lpstr>
      <vt:lpstr>Prezentace aplikace PowerPoint</vt:lpstr>
      <vt:lpstr>Otočení fotografie: 1. modul Editor  2. ikony - otočit vpravo (vlevo)</vt:lpstr>
      <vt:lpstr>Otočení obrázku – další možnosti:  1. modul Editor  2. záložka Upravit – 3. Otočit vpravo (vlevo, otočení  a převrácení)</vt:lpstr>
      <vt:lpstr>Výsledek je následující:</vt:lpstr>
      <vt:lpstr>Úkol: </vt:lpstr>
      <vt:lpstr>Výsledek může vypadat takto: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Zuzana Škrabálková</dc:creator>
  <cp:lastModifiedBy>Zuzana Škrabálková</cp:lastModifiedBy>
  <cp:revision>61</cp:revision>
  <dcterms:created xsi:type="dcterms:W3CDTF">2014-02-17T21:34:11Z</dcterms:created>
  <dcterms:modified xsi:type="dcterms:W3CDTF">2014-07-15T19:12:16Z</dcterms:modified>
</cp:coreProperties>
</file>