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66" r:id="rId5"/>
    <p:sldId id="271" r:id="rId6"/>
    <p:sldId id="267" r:id="rId7"/>
    <p:sldId id="268" r:id="rId8"/>
    <p:sldId id="269" r:id="rId9"/>
    <p:sldId id="272" r:id="rId10"/>
    <p:sldId id="273" r:id="rId11"/>
    <p:sldId id="270" r:id="rId12"/>
    <p:sldId id="274" r:id="rId13"/>
    <p:sldId id="275" r:id="rId14"/>
    <p:sldId id="276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17. 7. 2014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25348949"/>
              </p:ext>
            </p:extLst>
          </p:nvPr>
        </p:nvGraphicFramePr>
        <p:xfrm>
          <a:off x="1687513" y="334963"/>
          <a:ext cx="5421312" cy="6232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9" name="Dokument" r:id="rId3" imgW="5889940" imgH="6767555" progId="Word.Document.12">
                  <p:embed/>
                </p:oleObj>
              </mc:Choice>
              <mc:Fallback>
                <p:oleObj name="Dokument" r:id="rId3" imgW="5889940" imgH="676755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87513" y="334963"/>
                        <a:ext cx="5421312" cy="62325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Vkládání textu do obrázku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Text do obrázku </a:t>
            </a:r>
            <a:r>
              <a:rPr lang="cs-CZ" sz="3200" dirty="0" smtClean="0"/>
              <a:t>– 1) modul Editor – 2) záložka Upravit – 3) Text do obrázku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205" y="2132856"/>
            <a:ext cx="8964488" cy="404700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9" name="Ovál 8"/>
          <p:cNvSpPr/>
          <p:nvPr/>
        </p:nvSpPr>
        <p:spPr>
          <a:xfrm>
            <a:off x="323528" y="2348880"/>
            <a:ext cx="648072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365804" y="5200833"/>
            <a:ext cx="180020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8316416" y="15207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65804" y="1829401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4933" y="4925477"/>
            <a:ext cx="4445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Ovál 1"/>
          <p:cNvSpPr/>
          <p:nvPr/>
        </p:nvSpPr>
        <p:spPr>
          <a:xfrm>
            <a:off x="8424428" y="2095358"/>
            <a:ext cx="648072" cy="330167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Vpravo se zobrazí jednotlivé možnosti: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91" y="1730477"/>
            <a:ext cx="9013722" cy="50677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4" name="Obdélník 3"/>
          <p:cNvSpPr/>
          <p:nvPr/>
        </p:nvSpPr>
        <p:spPr>
          <a:xfrm>
            <a:off x="6876256" y="2348880"/>
            <a:ext cx="2123728" cy="2520280"/>
          </a:xfrm>
          <a:prstGeom prst="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6444208" y="908720"/>
            <a:ext cx="720080" cy="144016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3065067"/>
            <a:ext cx="2439532" cy="3495572"/>
          </a:xfrm>
          <a:prstGeom prst="rect">
            <a:avLst/>
          </a:prstGeom>
        </p:spPr>
      </p:pic>
      <p:sp>
        <p:nvSpPr>
          <p:cNvPr id="9" name="Obdélník 8"/>
          <p:cNvSpPr/>
          <p:nvPr/>
        </p:nvSpPr>
        <p:spPr>
          <a:xfrm>
            <a:off x="4355976" y="3065067"/>
            <a:ext cx="2520280" cy="349557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5805264"/>
            <a:ext cx="235994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Rozbalení celé nabídky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posuvníkem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Možnosti pro text: 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1" y="1412776"/>
            <a:ext cx="4141077" cy="489654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546447" y="2024844"/>
            <a:ext cx="1728193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860032" y="1772816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Napíšu správný text</a:t>
            </a:r>
            <a:endParaRPr lang="cs-CZ" sz="2800" dirty="0"/>
          </a:p>
        </p:txBody>
      </p:sp>
      <p:cxnSp>
        <p:nvCxnSpPr>
          <p:cNvPr id="11" name="Přímá spojnice se šipkou 10"/>
          <p:cNvCxnSpPr>
            <a:stCxn id="5" idx="6"/>
          </p:cNvCxnSpPr>
          <p:nvPr/>
        </p:nvCxnSpPr>
        <p:spPr>
          <a:xfrm flipV="1">
            <a:off x="2274640" y="2034426"/>
            <a:ext cx="2585392" cy="24244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539551" y="3075887"/>
            <a:ext cx="1440160" cy="43204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860032" y="285293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typ písma</a:t>
            </a:r>
            <a:endParaRPr lang="cs-CZ" sz="2800" dirty="0"/>
          </a:p>
        </p:txBody>
      </p:sp>
      <p:cxnSp>
        <p:nvCxnSpPr>
          <p:cNvPr id="15" name="Přímá spojnice se šipkou 14"/>
          <p:cNvCxnSpPr>
            <a:stCxn id="12" idx="6"/>
            <a:endCxn id="13" idx="1"/>
          </p:cNvCxnSpPr>
          <p:nvPr/>
        </p:nvCxnSpPr>
        <p:spPr>
          <a:xfrm flipV="1">
            <a:off x="1979711" y="3114546"/>
            <a:ext cx="2880321" cy="17736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726428" y="3466936"/>
            <a:ext cx="38359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Zvolím velikost, jednotky,</a:t>
            </a:r>
          </a:p>
          <a:p>
            <a:r>
              <a:rPr lang="cs-CZ" sz="2800" dirty="0" smtClean="0"/>
              <a:t>barvu písma</a:t>
            </a:r>
            <a:endParaRPr lang="cs-CZ" sz="2800" dirty="0"/>
          </a:p>
        </p:txBody>
      </p:sp>
      <p:sp>
        <p:nvSpPr>
          <p:cNvPr id="17" name="Ovál 16"/>
          <p:cNvSpPr/>
          <p:nvPr/>
        </p:nvSpPr>
        <p:spPr>
          <a:xfrm>
            <a:off x="539551" y="3655957"/>
            <a:ext cx="3953545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4493096" y="3861048"/>
            <a:ext cx="366936" cy="8294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vál 20"/>
          <p:cNvSpPr/>
          <p:nvPr/>
        </p:nvSpPr>
        <p:spPr>
          <a:xfrm>
            <a:off x="539551" y="5262589"/>
            <a:ext cx="2873424" cy="5760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68952" y="4421042"/>
            <a:ext cx="2883768" cy="52012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4860032" y="4509120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styl a zarovnání písma</a:t>
            </a:r>
            <a:endParaRPr lang="cs-CZ" sz="2800" dirty="0"/>
          </a:p>
        </p:txBody>
      </p:sp>
      <p:cxnSp>
        <p:nvCxnSpPr>
          <p:cNvPr id="26" name="Přímá spojnice se šipkou 25"/>
          <p:cNvCxnSpPr>
            <a:endCxn id="24" idx="1"/>
          </p:cNvCxnSpPr>
          <p:nvPr/>
        </p:nvCxnSpPr>
        <p:spPr>
          <a:xfrm>
            <a:off x="3452720" y="4681104"/>
            <a:ext cx="1407312" cy="3050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860032" y="5550621"/>
            <a:ext cx="370231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Zvolím pozadí textu </a:t>
            </a:r>
            <a:br>
              <a:rPr lang="cs-CZ" sz="2800" dirty="0" smtClean="0"/>
            </a:br>
            <a:r>
              <a:rPr lang="cs-CZ" sz="2800" dirty="0" smtClean="0"/>
              <a:t>a barvu - </a:t>
            </a:r>
            <a:r>
              <a:rPr lang="cs-CZ" sz="2800" dirty="0" err="1" smtClean="0"/>
              <a:t>zatržítkem</a:t>
            </a:r>
            <a:endParaRPr lang="cs-CZ" sz="2800" dirty="0"/>
          </a:p>
        </p:txBody>
      </p:sp>
      <p:cxnSp>
        <p:nvCxnSpPr>
          <p:cNvPr id="29" name="Přímá spojnice se šipkou 28"/>
          <p:cNvCxnSpPr>
            <a:stCxn id="21" idx="6"/>
            <a:endCxn id="27" idx="1"/>
          </p:cNvCxnSpPr>
          <p:nvPr/>
        </p:nvCxnSpPr>
        <p:spPr>
          <a:xfrm>
            <a:off x="3412975" y="5550621"/>
            <a:ext cx="1447057" cy="47705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6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Posunutím posuvníku mohu volit další parametry: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0742" y="1501409"/>
            <a:ext cx="3744417" cy="51423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vál 4"/>
          <p:cNvSpPr/>
          <p:nvPr/>
        </p:nvSpPr>
        <p:spPr>
          <a:xfrm>
            <a:off x="1043608" y="2132856"/>
            <a:ext cx="2448272" cy="9091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772816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Umístění textu na obrázku, příp. jeho otočení</a:t>
            </a:r>
            <a:endParaRPr lang="cs-CZ" sz="2800" dirty="0"/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3457186" y="2132856"/>
            <a:ext cx="1114814" cy="58095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vál 9"/>
          <p:cNvSpPr/>
          <p:nvPr/>
        </p:nvSpPr>
        <p:spPr>
          <a:xfrm>
            <a:off x="310742" y="3789040"/>
            <a:ext cx="3024336" cy="136815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355976" y="4072575"/>
            <a:ext cx="45365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Vložit jako vodoznak – </a:t>
            </a:r>
            <a:r>
              <a:rPr lang="cs-CZ" sz="2800" dirty="0" err="1" smtClean="0"/>
              <a:t>zatržítkem</a:t>
            </a:r>
            <a:r>
              <a:rPr lang="cs-CZ" sz="2800" dirty="0" smtClean="0"/>
              <a:t>, zdroj světla</a:t>
            </a:r>
            <a:endParaRPr lang="cs-CZ" sz="28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3335078" y="4473116"/>
            <a:ext cx="1236922" cy="765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ál 3"/>
          <p:cNvSpPr/>
          <p:nvPr/>
        </p:nvSpPr>
        <p:spPr>
          <a:xfrm>
            <a:off x="755576" y="6023054"/>
            <a:ext cx="3456384" cy="6206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587699" y="5761444"/>
            <a:ext cx="39604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Tlačítka použít , zrušit </a:t>
            </a:r>
            <a:r>
              <a:rPr lang="cs-CZ" sz="2800" smtClean="0"/>
              <a:t>volbu parametrů</a:t>
            </a:r>
            <a:endParaRPr lang="cs-CZ" sz="2800" dirty="0"/>
          </a:p>
        </p:txBody>
      </p:sp>
      <p:cxnSp>
        <p:nvCxnSpPr>
          <p:cNvPr id="12" name="Přímá spojnice se šipkou 11"/>
          <p:cNvCxnSpPr>
            <a:stCxn id="4" idx="6"/>
          </p:cNvCxnSpPr>
          <p:nvPr/>
        </p:nvCxnSpPr>
        <p:spPr>
          <a:xfrm flipV="1">
            <a:off x="4211960" y="6023054"/>
            <a:ext cx="504056" cy="3103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021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Výsledek může vypadat takto: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89" y="1628800"/>
            <a:ext cx="8837294" cy="496855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345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Nebo takto (jiné parametry):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84784"/>
            <a:ext cx="8837294" cy="496855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89131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Nebo takto (jiné parametry):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68" y="1713174"/>
            <a:ext cx="8900508" cy="5004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20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1) U obrázků 1 – 4 pojmenujte místa, zkuste je najít pomocí vyhledávače na internetu</a:t>
            </a:r>
            <a:br>
              <a:rPr lang="cs-CZ" sz="3200" dirty="0" smtClean="0"/>
            </a:br>
            <a:r>
              <a:rPr lang="cs-CZ" sz="3200" dirty="0" smtClean="0"/>
              <a:t>2) Názvy míst  vhodně umístěte do každého obrázku ve třech variantách:</a:t>
            </a:r>
            <a:br>
              <a:rPr lang="cs-CZ" sz="3200" dirty="0" smtClean="0"/>
            </a:br>
            <a:r>
              <a:rPr lang="cs-CZ" sz="3200" dirty="0" smtClean="0"/>
              <a:t>a) bez pozadí textu  i bez vodoznaku – klasicky</a:t>
            </a:r>
            <a:br>
              <a:rPr lang="cs-CZ" sz="3200" dirty="0" smtClean="0"/>
            </a:br>
            <a:r>
              <a:rPr lang="cs-CZ" sz="3200" dirty="0" smtClean="0"/>
              <a:t>b) s pozadím textu</a:t>
            </a:r>
            <a:br>
              <a:rPr lang="cs-CZ" sz="3200" dirty="0" smtClean="0"/>
            </a:br>
            <a:r>
              <a:rPr lang="cs-CZ" sz="3200" dirty="0" smtClean="0"/>
              <a:t>c) jako vodoznak</a:t>
            </a:r>
            <a:br>
              <a:rPr lang="cs-CZ" sz="3200" dirty="0" smtClean="0"/>
            </a:br>
            <a:r>
              <a:rPr lang="cs-CZ" sz="3200" dirty="0" smtClean="0"/>
              <a:t>vždy si obrázek uložte</a:t>
            </a:r>
            <a:br>
              <a:rPr lang="cs-CZ" sz="3200" dirty="0" smtClean="0"/>
            </a:br>
            <a:r>
              <a:rPr lang="cs-CZ" sz="3200" dirty="0" smtClean="0"/>
              <a:t>3) Vytvořte dokument ve Wordu pod názvem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Zoner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5">
                    <a:lumMod val="50000"/>
                  </a:schemeClr>
                </a:solidFill>
              </a:rPr>
              <a:t>Photo</a:t>
            </a:r>
            <a:r>
              <a:rPr lang="cs-CZ" sz="3200" dirty="0" smtClean="0">
                <a:solidFill>
                  <a:schemeClr val="accent5">
                    <a:lumMod val="50000"/>
                  </a:schemeClr>
                </a:solidFill>
              </a:rPr>
              <a:t> Studio – vložení textu do obrázku</a:t>
            </a:r>
            <a:r>
              <a:rPr lang="cs-CZ" sz="3200" dirty="0" smtClean="0"/>
              <a:t> a vložte </a:t>
            </a:r>
            <a:br>
              <a:rPr lang="cs-CZ" sz="3200" dirty="0" smtClean="0"/>
            </a:br>
            <a:r>
              <a:rPr lang="cs-CZ" sz="3200" dirty="0" smtClean="0"/>
              <a:t>do něho vždy originál a všechny tři vytvořené obrázky s textem</a:t>
            </a:r>
            <a:br>
              <a:rPr lang="cs-CZ" sz="3200" dirty="0" smtClean="0"/>
            </a:b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193204"/>
            <a:ext cx="8229600" cy="1143000"/>
          </a:xfrm>
        </p:spPr>
        <p:txBody>
          <a:bodyPr anchor="t">
            <a:normAutofit/>
          </a:bodyPr>
          <a:lstStyle/>
          <a:p>
            <a:r>
              <a:rPr lang="cs-CZ" sz="3200" dirty="0" smtClean="0"/>
              <a:t>Výsledek bude např. :</a:t>
            </a:r>
            <a:br>
              <a:rPr lang="cs-CZ" sz="3200" dirty="0" smtClean="0"/>
            </a:b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336" y="764704"/>
            <a:ext cx="7535327" cy="5830114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4416" y="885470"/>
            <a:ext cx="6935168" cy="5087060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16564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389" y="633022"/>
            <a:ext cx="7497222" cy="559195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469097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757" y="909285"/>
            <a:ext cx="7230485" cy="503942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98895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945</TotalTime>
  <Words>197</Words>
  <Application>Microsoft Office PowerPoint</Application>
  <PresentationFormat>Předvádění na obrazovce (4:3)</PresentationFormat>
  <Paragraphs>32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Dokument</vt:lpstr>
      <vt:lpstr>Prezentace aplikace PowerPoint</vt:lpstr>
      <vt:lpstr>Zoner Photo Studio 16</vt:lpstr>
      <vt:lpstr>Text do obrázku – 1) modul Editor – 2) záložka Upravit – 3) Text do obrázku</vt:lpstr>
      <vt:lpstr>Vpravo se zobrazí jednotlivé možnosti:</vt:lpstr>
      <vt:lpstr>Možnosti pro text: </vt:lpstr>
      <vt:lpstr>Posunutím posuvníku mohu volit další parametry:</vt:lpstr>
      <vt:lpstr>Výsledek může vypadat takto:</vt:lpstr>
      <vt:lpstr>Nebo takto (jiné parametry):</vt:lpstr>
      <vt:lpstr>Nebo takto (jiné parametry):</vt:lpstr>
      <vt:lpstr>Úkol: 1) U obrázků 1 – 4 pojmenujte místa, zkuste je najít pomocí vyhledávače na internetu 2) Názvy míst  vhodně umístěte do každého obrázku ve třech variantách: a) bez pozadí textu  i bez vodoznaku – klasicky b) s pozadím textu c) jako vodoznak vždy si obrázek uložte 3) Vytvořte dokument ve Wordu pod názvem Zoner Photo Studio – vložení textu do obrázku a vložte  do něho vždy originál a všechny tři vytvořené obrázky s textem </vt:lpstr>
      <vt:lpstr>Výsledek bude např. : 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69</cp:revision>
  <dcterms:created xsi:type="dcterms:W3CDTF">2014-02-17T21:34:11Z</dcterms:created>
  <dcterms:modified xsi:type="dcterms:W3CDTF">2014-07-17T13:05:01Z</dcterms:modified>
</cp:coreProperties>
</file>