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1" r:id="rId6"/>
    <p:sldId id="268" r:id="rId7"/>
    <p:sldId id="273" r:id="rId8"/>
    <p:sldId id="270" r:id="rId9"/>
    <p:sldId id="274" r:id="rId10"/>
    <p:sldId id="275" r:id="rId11"/>
    <p:sldId id="27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3277808"/>
              </p:ext>
            </p:extLst>
          </p:nvPr>
        </p:nvGraphicFramePr>
        <p:xfrm>
          <a:off x="1687513" y="334963"/>
          <a:ext cx="5421312" cy="623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3" name="Dokument" r:id="rId3" imgW="5889940" imgH="6780132" progId="Word.Document.12">
                  <p:embed/>
                </p:oleObj>
              </mc:Choice>
              <mc:Fallback>
                <p:oleObj name="Dokument" r:id="rId3" imgW="5889940" imgH="678013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232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Úprava barev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Upravit barvy </a:t>
            </a:r>
            <a:r>
              <a:rPr lang="cs-CZ" sz="3200" dirty="0" smtClean="0"/>
              <a:t>– 1) modul Editor – 2) záložka Vylepšit – 3) </a:t>
            </a:r>
            <a:r>
              <a:rPr lang="cs-CZ" sz="3200" dirty="0"/>
              <a:t>U</a:t>
            </a:r>
            <a:r>
              <a:rPr lang="cs-CZ" sz="3200" dirty="0" smtClean="0"/>
              <a:t>pravit barvy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84938" y="170545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8" y="2132856"/>
            <a:ext cx="9036496" cy="43610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9" name="Ovál 8"/>
          <p:cNvSpPr/>
          <p:nvPr/>
        </p:nvSpPr>
        <p:spPr>
          <a:xfrm>
            <a:off x="659066" y="2348492"/>
            <a:ext cx="64807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0579" y="2132856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91543" y="3068960"/>
            <a:ext cx="180020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90579" y="3028310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552540" y="2083622"/>
            <a:ext cx="514284" cy="3956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Vpravo se zobrazí jednotlivé možnosti: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52" y="1717010"/>
            <a:ext cx="8964488" cy="50400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883" y="2383695"/>
            <a:ext cx="2915057" cy="3143689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6444208" y="908720"/>
            <a:ext cx="720080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195" y="4684304"/>
            <a:ext cx="2781688" cy="168616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6206883" y="5778972"/>
            <a:ext cx="23599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Rozbalení celé nabídky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posuvníkem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2576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Možnosti volby – záleží na osobním vkusu: 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68760"/>
            <a:ext cx="2915057" cy="314368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28" y="4725144"/>
            <a:ext cx="2781688" cy="16861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728695" y="1556792"/>
            <a:ext cx="3168352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1079738"/>
            <a:ext cx="4464496" cy="9541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Chceme-li ubrat či přidat danou barvu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3897047" y="1700808"/>
            <a:ext cx="314913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1115616" y="2564904"/>
            <a:ext cx="2520280" cy="2757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2103408"/>
            <a:ext cx="4752528" cy="9541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Posune barvu do sousedního odstínu !pozor na výsledky</a:t>
            </a:r>
            <a:endParaRPr lang="cs-CZ" sz="2800" dirty="0"/>
          </a:p>
        </p:txBody>
      </p:sp>
      <p:cxnSp>
        <p:nvCxnSpPr>
          <p:cNvPr id="25" name="Přímá spojnice se šipkou 24"/>
          <p:cNvCxnSpPr>
            <a:stCxn id="18" idx="6"/>
          </p:cNvCxnSpPr>
          <p:nvPr/>
        </p:nvCxnSpPr>
        <p:spPr>
          <a:xfrm flipV="1">
            <a:off x="3635896" y="2564904"/>
            <a:ext cx="576064" cy="1378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1146951" y="2829159"/>
            <a:ext cx="2411001" cy="2283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4054503" y="3235206"/>
            <a:ext cx="4752528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Barvy zvýrazní či utlumí</a:t>
            </a:r>
            <a:endParaRPr lang="cs-CZ" sz="2800" dirty="0"/>
          </a:p>
        </p:txBody>
      </p:sp>
      <p:cxnSp>
        <p:nvCxnSpPr>
          <p:cNvPr id="32" name="Přímá spojnice se šipkou 31"/>
          <p:cNvCxnSpPr>
            <a:stCxn id="28" idx="6"/>
            <a:endCxn id="30" idx="1"/>
          </p:cNvCxnSpPr>
          <p:nvPr/>
        </p:nvCxnSpPr>
        <p:spPr>
          <a:xfrm>
            <a:off x="3557952" y="2943337"/>
            <a:ext cx="496551" cy="55347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945285" y="3220076"/>
            <a:ext cx="2690611" cy="7129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023313" y="3816042"/>
            <a:ext cx="4814908" cy="9541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Zesvětlí nebo ztmaví</a:t>
            </a:r>
          </a:p>
          <a:p>
            <a:r>
              <a:rPr lang="cs-CZ" sz="2800" dirty="0" smtClean="0"/>
              <a:t>Jas – prosvětlí i stíny na obrázku</a:t>
            </a:r>
            <a:endParaRPr lang="cs-CZ" sz="2800" dirty="0"/>
          </a:p>
        </p:txBody>
      </p:sp>
      <p:cxnSp>
        <p:nvCxnSpPr>
          <p:cNvPr id="36" name="Přímá spojnice se šipkou 35"/>
          <p:cNvCxnSpPr>
            <a:stCxn id="33" idx="6"/>
          </p:cNvCxnSpPr>
          <p:nvPr/>
        </p:nvCxnSpPr>
        <p:spPr>
          <a:xfrm>
            <a:off x="3635896" y="3576566"/>
            <a:ext cx="418607" cy="71653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415370" y="3867237"/>
            <a:ext cx="2866397" cy="1137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928864" y="4842297"/>
            <a:ext cx="5102744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Ovlivňují vztahy barev mezi sebou</a:t>
            </a:r>
            <a:endParaRPr lang="cs-CZ" sz="2800" dirty="0"/>
          </a:p>
        </p:txBody>
      </p:sp>
      <p:cxnSp>
        <p:nvCxnSpPr>
          <p:cNvPr id="40" name="Přímá spojnice se šipkou 39"/>
          <p:cNvCxnSpPr>
            <a:stCxn id="37" idx="6"/>
            <a:endCxn id="38" idx="1"/>
          </p:cNvCxnSpPr>
          <p:nvPr/>
        </p:nvCxnSpPr>
        <p:spPr>
          <a:xfrm>
            <a:off x="3281767" y="4436005"/>
            <a:ext cx="647097" cy="66790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vál 41"/>
          <p:cNvSpPr/>
          <p:nvPr/>
        </p:nvSpPr>
        <p:spPr>
          <a:xfrm>
            <a:off x="721484" y="6021288"/>
            <a:ext cx="2836278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3675753" y="5414689"/>
            <a:ext cx="5355855" cy="13849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Zvolím-li parametry, vyberu </a:t>
            </a:r>
          </a:p>
          <a:p>
            <a:r>
              <a:rPr lang="cs-CZ" sz="2800" dirty="0" smtClean="0"/>
              <a:t>z těchto možností a obrázek uložím</a:t>
            </a:r>
            <a:endParaRPr lang="cs-CZ" sz="2800" dirty="0"/>
          </a:p>
          <a:p>
            <a:r>
              <a:rPr lang="cs-CZ" sz="2800" dirty="0" smtClean="0"/>
              <a:t>(při volbě Použít)</a:t>
            </a:r>
            <a:endParaRPr lang="cs-CZ" sz="2800" dirty="0"/>
          </a:p>
        </p:txBody>
      </p:sp>
      <p:cxnSp>
        <p:nvCxnSpPr>
          <p:cNvPr id="46" name="Přímá spojnice se šipkou 45"/>
          <p:cNvCxnSpPr>
            <a:endCxn id="43" idx="1"/>
          </p:cNvCxnSpPr>
          <p:nvPr/>
        </p:nvCxnSpPr>
        <p:spPr>
          <a:xfrm>
            <a:off x="3281767" y="6107186"/>
            <a:ext cx="393986" cy="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56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905" y="0"/>
            <a:ext cx="8229600" cy="6206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759" y="620688"/>
            <a:ext cx="3995936" cy="29969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3" y="620688"/>
            <a:ext cx="3995936" cy="29969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2" y="3765434"/>
            <a:ext cx="3963715" cy="297278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800" y="3765434"/>
            <a:ext cx="3846173" cy="288462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26772" y="652046"/>
            <a:ext cx="1109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originál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4947" y="676779"/>
            <a:ext cx="1374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upravený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2551" y="3865341"/>
            <a:ext cx="1374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upravený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5479" y="3849688"/>
            <a:ext cx="1374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upravený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5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1)U obrázků 2 – 5 upravte různým způsobem barvy, obrázky si uložte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2</a:t>
            </a:r>
            <a:r>
              <a:rPr lang="cs-CZ" sz="3200" dirty="0" smtClean="0"/>
              <a:t>) Vytvořte dokument ve Wordu pod názvem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Zoner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Photo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Studio – úprava barev </a:t>
            </a:r>
            <a:r>
              <a:rPr lang="cs-CZ" sz="3200" dirty="0" smtClean="0"/>
              <a:t>a vložte do něho všechny barevně upravené obrázky, na 1. místě bude originál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420888"/>
            <a:ext cx="7637607" cy="165618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8" y="1126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66" y="692696"/>
            <a:ext cx="8164065" cy="603016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073" y="456785"/>
            <a:ext cx="8087854" cy="594443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8562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099" y="442495"/>
            <a:ext cx="7525801" cy="597300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3883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62" y="437732"/>
            <a:ext cx="8059275" cy="598253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8055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</a:t>
            </a:r>
            <a:r>
              <a:rPr lang="cs-CZ"/>
              <a:t>ISBN </a:t>
            </a:r>
            <a:r>
              <a:rPr lang="cs-CZ" smtClean="0"/>
              <a:t>978-80-7413-256-8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897</TotalTime>
  <Words>186</Words>
  <Application>Microsoft Office PowerPoint</Application>
  <PresentationFormat>Předvádění na obrazovce (4:3)</PresentationFormat>
  <Paragraphs>33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Dokument</vt:lpstr>
      <vt:lpstr>Prezentace aplikace PowerPoint</vt:lpstr>
      <vt:lpstr>Zoner Photo Studio 16</vt:lpstr>
      <vt:lpstr>Upravit barvy – 1) modul Editor – 2) záložka Vylepšit – 3) Upravit barvy</vt:lpstr>
      <vt:lpstr>Vpravo se zobrazí jednotlivé možnosti:</vt:lpstr>
      <vt:lpstr>Možnosti volby – záleží na osobním vkusu: </vt:lpstr>
      <vt:lpstr>Výsledek může vypadat takto:</vt:lpstr>
      <vt:lpstr>Úkol: 1)U obrázků 2 – 5 upravte různým způsobem barvy, obrázky si uložte      2) Vytvořte dokument ve Wordu pod názvem Zoner Photo Studio – úprava barev a vložte do něho všechny barevně upravené obrázky, na 1. místě bude originál</vt:lpstr>
      <vt:lpstr>Výsledek bude např. :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72</cp:revision>
  <dcterms:created xsi:type="dcterms:W3CDTF">2014-02-17T21:34:11Z</dcterms:created>
  <dcterms:modified xsi:type="dcterms:W3CDTF">2014-07-17T18:55:15Z</dcterms:modified>
</cp:coreProperties>
</file>