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66" r:id="rId5"/>
    <p:sldId id="271" r:id="rId6"/>
    <p:sldId id="274" r:id="rId7"/>
    <p:sldId id="267" r:id="rId8"/>
    <p:sldId id="268" r:id="rId9"/>
    <p:sldId id="269" r:id="rId10"/>
    <p:sldId id="273" r:id="rId11"/>
    <p:sldId id="270" r:id="rId12"/>
    <p:sldId id="275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FF"/>
    <a:srgbClr val="FF00FF"/>
    <a:srgbClr val="00FF00"/>
    <a:srgbClr val="FFCC00"/>
    <a:srgbClr val="66FF33"/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01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769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001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9660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278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465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079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770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826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719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525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845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20000"/>
                <a:lumOff val="80000"/>
              </a:schemeClr>
            </a:gs>
            <a:gs pos="48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B868B0-DA2E-44DD-966F-3ED69BF3386F}" type="datetimeFigureOut">
              <a:rPr lang="cs-CZ" smtClean="0"/>
              <a:t>2.8.2014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6821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03134939"/>
              </p:ext>
            </p:extLst>
          </p:nvPr>
        </p:nvGraphicFramePr>
        <p:xfrm>
          <a:off x="1687513" y="334963"/>
          <a:ext cx="5421312" cy="623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02" name="Dokument" r:id="rId4" imgW="5889940" imgH="7011179" progId="Word.Document.12">
                  <p:embed/>
                </p:oleObj>
              </mc:Choice>
              <mc:Fallback>
                <p:oleObj name="Dokument" r:id="rId4" imgW="5889940" imgH="70111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87513" y="334963"/>
                        <a:ext cx="5421312" cy="62325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78504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Zoner</a:t>
            </a:r>
            <a:r>
              <a:rPr lang="cs-CZ" dirty="0" smtClean="0"/>
              <a:t> </a:t>
            </a:r>
            <a:r>
              <a:rPr lang="cs-CZ" dirty="0" err="1" smtClean="0"/>
              <a:t>Photo</a:t>
            </a:r>
            <a:r>
              <a:rPr lang="cs-CZ" dirty="0" smtClean="0"/>
              <a:t> Studio 16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Vkládání obrázku do obrázku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0923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4502" y="260378"/>
            <a:ext cx="8229600" cy="1569023"/>
          </a:xfrm>
        </p:spPr>
        <p:txBody>
          <a:bodyPr>
            <a:normAutofit/>
          </a:bodyPr>
          <a:lstStyle/>
          <a:p>
            <a:r>
              <a:rPr lang="cs-CZ" sz="3200" b="1" u="sng" dirty="0" smtClean="0"/>
              <a:t>Obrázek do obrázku </a:t>
            </a:r>
            <a:r>
              <a:rPr lang="cs-CZ" sz="3200" dirty="0" smtClean="0"/>
              <a:t>– 1) modul Editor – 2) záložka Upravit – 3) Obrázek do obrázku</a:t>
            </a:r>
            <a:br>
              <a:rPr lang="cs-CZ" sz="3200" dirty="0" smtClean="0"/>
            </a:br>
            <a:r>
              <a:rPr lang="cs-CZ" sz="3200" dirty="0" smtClean="0"/>
              <a:t>4) nebo ikona pro vložení obrázku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236296" y="170545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65804" y="1829401"/>
            <a:ext cx="4915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062" y="2183422"/>
            <a:ext cx="8892480" cy="417063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Ovál 4"/>
          <p:cNvSpPr/>
          <p:nvPr/>
        </p:nvSpPr>
        <p:spPr>
          <a:xfrm>
            <a:off x="7236296" y="2106787"/>
            <a:ext cx="720080" cy="38148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49571" y="2308249"/>
            <a:ext cx="648072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77992" y="4941168"/>
            <a:ext cx="1800200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181651" y="4571836"/>
            <a:ext cx="4445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660232" y="4756502"/>
            <a:ext cx="288032" cy="32868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475650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4.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896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0510" y="119677"/>
            <a:ext cx="8229600" cy="1143000"/>
          </a:xfrm>
        </p:spPr>
        <p:txBody>
          <a:bodyPr anchor="t">
            <a:normAutofit/>
          </a:bodyPr>
          <a:lstStyle/>
          <a:p>
            <a:pPr algn="l"/>
            <a:r>
              <a:rPr lang="cs-CZ" sz="3200" dirty="0" smtClean="0"/>
              <a:t>Vpravo se zobrazí jednotlivé možnosti:</a:t>
            </a:r>
            <a:endParaRPr lang="cs-CZ" sz="32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6444208" y="908720"/>
            <a:ext cx="720080" cy="1440160"/>
          </a:xfrm>
          <a:prstGeom prst="straightConnector1">
            <a:avLst/>
          </a:prstGeom>
          <a:ln w="190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563888" y="5805264"/>
            <a:ext cx="23599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Rozbalení celé nabídky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posuvníkem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074" y="1916832"/>
            <a:ext cx="8820472" cy="341075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4453" y="4071306"/>
            <a:ext cx="3038899" cy="272453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4453" y="691177"/>
            <a:ext cx="2934110" cy="3362795"/>
          </a:xfrm>
          <a:prstGeom prst="rect">
            <a:avLst/>
          </a:prstGeom>
          <a:ln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3605082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1) Zvolím Vybrat obrázek - 2) zobrazí se okno, </a:t>
            </a:r>
            <a:br>
              <a:rPr lang="cs-CZ" sz="3200" dirty="0" smtClean="0"/>
            </a:br>
            <a:r>
              <a:rPr lang="cs-CZ" sz="3200" dirty="0" smtClean="0"/>
              <a:t>ve kterém obrázek označím - 3) zvolím Otevřít </a:t>
            </a:r>
            <a:endParaRPr lang="cs-CZ" sz="32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772816"/>
            <a:ext cx="8755678" cy="406889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Ovál 4"/>
          <p:cNvSpPr/>
          <p:nvPr/>
        </p:nvSpPr>
        <p:spPr>
          <a:xfrm>
            <a:off x="7884368" y="2708920"/>
            <a:ext cx="1050822" cy="33396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524328" y="2492896"/>
            <a:ext cx="360040" cy="3830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67744" y="2466109"/>
            <a:ext cx="4493274" cy="31231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256076" y="2779101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5436096" y="5240707"/>
            <a:ext cx="504056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4860032" y="5240707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6564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09" y="1254072"/>
            <a:ext cx="4597355" cy="526904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Možnosti pro obrázek: 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2764903" y="2026924"/>
            <a:ext cx="1728193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1772816"/>
            <a:ext cx="36724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Vyberu obrázek – viz předchozí snímek</a:t>
            </a:r>
            <a:endParaRPr lang="cs-CZ" sz="2800" dirty="0"/>
          </a:p>
        </p:txBody>
      </p:sp>
      <p:cxnSp>
        <p:nvCxnSpPr>
          <p:cNvPr id="11" name="Přímá spojnice se šipkou 10"/>
          <p:cNvCxnSpPr>
            <a:stCxn id="5" idx="7"/>
          </p:cNvCxnSpPr>
          <p:nvPr/>
        </p:nvCxnSpPr>
        <p:spPr>
          <a:xfrm flipV="1">
            <a:off x="4240008" y="2026924"/>
            <a:ext cx="620024" cy="7381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ál 11"/>
          <p:cNvSpPr/>
          <p:nvPr/>
        </p:nvSpPr>
        <p:spPr>
          <a:xfrm>
            <a:off x="570676" y="2668821"/>
            <a:ext cx="3922420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860032" y="285293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Zvolím režim krytí</a:t>
            </a:r>
            <a:endParaRPr lang="cs-CZ" sz="2800" dirty="0"/>
          </a:p>
        </p:txBody>
      </p:sp>
      <p:cxnSp>
        <p:nvCxnSpPr>
          <p:cNvPr id="15" name="Přímá spojnice se šipkou 14"/>
          <p:cNvCxnSpPr>
            <a:stCxn id="12" idx="6"/>
            <a:endCxn id="13" idx="1"/>
          </p:cNvCxnSpPr>
          <p:nvPr/>
        </p:nvCxnSpPr>
        <p:spPr>
          <a:xfrm>
            <a:off x="4493096" y="2884845"/>
            <a:ext cx="366936" cy="22970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726428" y="3466936"/>
            <a:ext cx="417531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Umístění textu na obrázku,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příp</a:t>
            </a:r>
            <a:r>
              <a:rPr lang="cs-CZ" sz="2800" dirty="0"/>
              <a:t>. jeho otočení</a:t>
            </a:r>
          </a:p>
        </p:txBody>
      </p:sp>
      <p:sp>
        <p:nvSpPr>
          <p:cNvPr id="17" name="Ovál 16"/>
          <p:cNvSpPr/>
          <p:nvPr/>
        </p:nvSpPr>
        <p:spPr>
          <a:xfrm>
            <a:off x="539551" y="3466936"/>
            <a:ext cx="3953545" cy="95410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se šipkou 18"/>
          <p:cNvCxnSpPr/>
          <p:nvPr/>
        </p:nvCxnSpPr>
        <p:spPr>
          <a:xfrm flipV="1">
            <a:off x="4493096" y="3861048"/>
            <a:ext cx="366936" cy="8294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 20"/>
          <p:cNvSpPr/>
          <p:nvPr/>
        </p:nvSpPr>
        <p:spPr>
          <a:xfrm>
            <a:off x="243096" y="5069571"/>
            <a:ext cx="2873424" cy="97472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79208" y="4277589"/>
            <a:ext cx="3201200" cy="84154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4860032" y="4509120"/>
            <a:ext cx="39604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Zvolím další odsazení obrázku</a:t>
            </a:r>
            <a:endParaRPr lang="cs-CZ" sz="2800" dirty="0"/>
          </a:p>
        </p:txBody>
      </p:sp>
      <p:cxnSp>
        <p:nvCxnSpPr>
          <p:cNvPr id="26" name="Přímá spojnice se šipkou 25"/>
          <p:cNvCxnSpPr>
            <a:endCxn id="24" idx="1"/>
          </p:cNvCxnSpPr>
          <p:nvPr/>
        </p:nvCxnSpPr>
        <p:spPr>
          <a:xfrm>
            <a:off x="3452720" y="4681104"/>
            <a:ext cx="1407312" cy="30507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4860032" y="5550621"/>
            <a:ext cx="370231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Vložit jako vodoznak – </a:t>
            </a:r>
            <a:r>
              <a:rPr lang="cs-CZ" sz="2800" dirty="0" err="1"/>
              <a:t>zatržítkem</a:t>
            </a:r>
            <a:r>
              <a:rPr lang="cs-CZ" sz="2800" dirty="0"/>
              <a:t>, zdroj světla</a:t>
            </a:r>
          </a:p>
        </p:txBody>
      </p:sp>
      <p:cxnSp>
        <p:nvCxnSpPr>
          <p:cNvPr id="29" name="Přímá spojnice se šipkou 28"/>
          <p:cNvCxnSpPr>
            <a:stCxn id="21" idx="6"/>
            <a:endCxn id="27" idx="1"/>
          </p:cNvCxnSpPr>
          <p:nvPr/>
        </p:nvCxnSpPr>
        <p:spPr>
          <a:xfrm>
            <a:off x="3116520" y="5556933"/>
            <a:ext cx="1743512" cy="47074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7375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46" y="1866846"/>
            <a:ext cx="5105123" cy="4577007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Posunutím posuvníku mohu volit další parametry: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932771" y="1828057"/>
            <a:ext cx="2448272" cy="8088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364088" y="1755431"/>
            <a:ext cx="4536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Zvolím krytí obrázku</a:t>
            </a:r>
            <a:endParaRPr lang="cs-CZ" sz="2800" dirty="0"/>
          </a:p>
        </p:txBody>
      </p:sp>
      <p:cxnSp>
        <p:nvCxnSpPr>
          <p:cNvPr id="8" name="Přímá spojnice se šipkou 7"/>
          <p:cNvCxnSpPr>
            <a:stCxn id="5" idx="6"/>
            <a:endCxn id="6" idx="1"/>
          </p:cNvCxnSpPr>
          <p:nvPr/>
        </p:nvCxnSpPr>
        <p:spPr>
          <a:xfrm flipV="1">
            <a:off x="3381043" y="2017041"/>
            <a:ext cx="1983045" cy="21544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0" y="2636912"/>
            <a:ext cx="5004048" cy="259228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323300" y="2919077"/>
            <a:ext cx="4536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Zvolím další parametry</a:t>
            </a:r>
            <a:endParaRPr lang="cs-CZ" sz="2800" dirty="0"/>
          </a:p>
        </p:txBody>
      </p:sp>
      <p:cxnSp>
        <p:nvCxnSpPr>
          <p:cNvPr id="13" name="Přímá spojnice se šipkou 12"/>
          <p:cNvCxnSpPr>
            <a:endCxn id="11" idx="1"/>
          </p:cNvCxnSpPr>
          <p:nvPr/>
        </p:nvCxnSpPr>
        <p:spPr>
          <a:xfrm flipV="1">
            <a:off x="4788024" y="3180687"/>
            <a:ext cx="535276" cy="26161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vál 3"/>
          <p:cNvSpPr/>
          <p:nvPr/>
        </p:nvSpPr>
        <p:spPr>
          <a:xfrm>
            <a:off x="773832" y="5823165"/>
            <a:ext cx="4014192" cy="62068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323300" y="5656455"/>
            <a:ext cx="39604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Tlačítka použít , zrušit volbu parametrů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92021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Výsledek může vypadat takto: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132856"/>
            <a:ext cx="8692087" cy="3342114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034538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Nebo takto (jiné parametry):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916832"/>
            <a:ext cx="8892480" cy="3600922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8913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5832648"/>
          </a:xfrm>
        </p:spPr>
        <p:txBody>
          <a:bodyPr anchor="t">
            <a:normAutofit/>
          </a:bodyPr>
          <a:lstStyle/>
          <a:p>
            <a:pPr algn="l"/>
            <a:r>
              <a:rPr lang="cs-CZ" sz="3200" dirty="0" smtClean="0"/>
              <a:t>Úkol:</a:t>
            </a:r>
            <a:br>
              <a:rPr lang="cs-CZ" sz="3200" dirty="0" smtClean="0"/>
            </a:br>
            <a:r>
              <a:rPr lang="cs-CZ" sz="3200" dirty="0" smtClean="0"/>
              <a:t>1) Vložte logo školy (obr. č. 3) do fotografie školy (obr. č. 2), parametry zvolte sami</a:t>
            </a:r>
            <a:br>
              <a:rPr lang="cs-CZ" sz="3200" dirty="0" smtClean="0"/>
            </a:br>
            <a:r>
              <a:rPr lang="cs-CZ" sz="3200" dirty="0" smtClean="0"/>
              <a:t>2) V Malování vytvořte znak města Jablonec nad Nisou</a:t>
            </a:r>
            <a:br>
              <a:rPr lang="cs-CZ" sz="3200" dirty="0" smtClean="0"/>
            </a:br>
            <a:r>
              <a:rPr lang="cs-CZ" sz="3200" dirty="0" smtClean="0"/>
              <a:t>3) Vložte vytvořený znak města do fotografie města (obr. č. </a:t>
            </a:r>
            <a:r>
              <a:rPr lang="cs-CZ" sz="3200" dirty="0"/>
              <a:t>4</a:t>
            </a:r>
            <a:r>
              <a:rPr lang="cs-CZ" sz="3200" dirty="0" smtClean="0"/>
              <a:t>), </a:t>
            </a:r>
            <a:r>
              <a:rPr lang="cs-CZ" sz="3200" dirty="0"/>
              <a:t>parametry zvolte sami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4293095"/>
            <a:ext cx="8352928" cy="1890079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064895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Výsledek bude např. :</a:t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908720"/>
            <a:ext cx="7632848" cy="5724636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968498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63950"/>
            <a:ext cx="7968885" cy="5976664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851005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748883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/>
          </a:p>
          <a:p>
            <a:r>
              <a:rPr lang="cs-CZ" dirty="0" smtClean="0"/>
              <a:t>V </a:t>
            </a:r>
            <a:r>
              <a:rPr lang="cs-CZ" dirty="0"/>
              <a:t>materiálu byly použity prostředky </a:t>
            </a:r>
            <a:r>
              <a:rPr lang="cs-CZ" dirty="0" err="1"/>
              <a:t>Zoner</a:t>
            </a:r>
            <a:r>
              <a:rPr lang="cs-CZ" dirty="0"/>
              <a:t> </a:t>
            </a:r>
            <a:r>
              <a:rPr lang="cs-CZ" dirty="0" err="1"/>
              <a:t>Photo</a:t>
            </a:r>
            <a:r>
              <a:rPr lang="cs-CZ" dirty="0"/>
              <a:t> Studio 16, vlastník licence je ZŠ Jablonec nad Nisou – Mšeno, Mozartova 24, příspěvková organizace</a:t>
            </a:r>
          </a:p>
          <a:p>
            <a:endParaRPr lang="cs-CZ" dirty="0"/>
          </a:p>
          <a:p>
            <a:r>
              <a:rPr lang="cs-CZ" dirty="0"/>
              <a:t>VICHEREK, Jiří. </a:t>
            </a:r>
            <a:r>
              <a:rPr lang="cs-CZ" i="1" dirty="0" err="1"/>
              <a:t>Zoner</a:t>
            </a:r>
            <a:r>
              <a:rPr lang="cs-CZ" i="1" dirty="0"/>
              <a:t> </a:t>
            </a:r>
            <a:r>
              <a:rPr lang="cs-CZ" i="1" dirty="0" err="1"/>
              <a:t>Photo</a:t>
            </a:r>
            <a:r>
              <a:rPr lang="cs-CZ" i="1" dirty="0"/>
              <a:t> Studio: praktická příručka</a:t>
            </a:r>
            <a:r>
              <a:rPr lang="cs-CZ" dirty="0"/>
              <a:t>. Brno: ZONER software, 2013, 144 s. ISBN 978-80-7413-256-8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smtClean="0"/>
              <a:t>fotografie – archiv autora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786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979</TotalTime>
  <Words>185</Words>
  <Application>Microsoft Office PowerPoint</Application>
  <PresentationFormat>Předvádění na obrazovce (4:3)</PresentationFormat>
  <Paragraphs>35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Dokument</vt:lpstr>
      <vt:lpstr>Prezentace aplikace PowerPoint</vt:lpstr>
      <vt:lpstr>Zoner Photo Studio 16</vt:lpstr>
      <vt:lpstr>Obrázek do obrázku – 1) modul Editor – 2) záložka Upravit – 3) Obrázek do obrázku 4) nebo ikona pro vložení obrázku</vt:lpstr>
      <vt:lpstr>Vpravo se zobrazí jednotlivé možnosti:</vt:lpstr>
      <vt:lpstr>1) Zvolím Vybrat obrázek - 2) zobrazí se okno,  ve kterém obrázek označím - 3) zvolím Otevřít </vt:lpstr>
      <vt:lpstr>Možnosti pro obrázek: </vt:lpstr>
      <vt:lpstr>Posunutím posuvníku mohu volit další parametry:</vt:lpstr>
      <vt:lpstr>Výsledek může vypadat takto:</vt:lpstr>
      <vt:lpstr>Nebo takto (jiné parametry):</vt:lpstr>
      <vt:lpstr>Úkol: 1) Vložte logo školy (obr. č. 3) do fotografie školy (obr. č. 2), parametry zvolte sami 2) V Malování vytvořte znak města Jablonec nad Nisou 3) Vložte vytvořený znak města do fotografie města (obr. č. 4), parametry zvolte sami </vt:lpstr>
      <vt:lpstr>Výsledek bude např. :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jitka</cp:lastModifiedBy>
  <cp:revision>74</cp:revision>
  <dcterms:created xsi:type="dcterms:W3CDTF">2014-02-17T21:34:11Z</dcterms:created>
  <dcterms:modified xsi:type="dcterms:W3CDTF">2014-08-02T09:24:34Z</dcterms:modified>
</cp:coreProperties>
</file>