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6" r:id="rId8"/>
    <p:sldId id="277" r:id="rId9"/>
    <p:sldId id="279" r:id="rId10"/>
    <p:sldId id="278" r:id="rId11"/>
    <p:sldId id="273" r:id="rId12"/>
    <p:sldId id="270" r:id="rId13"/>
    <p:sldId id="28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9365125"/>
              </p:ext>
            </p:extLst>
          </p:nvPr>
        </p:nvGraphicFramePr>
        <p:xfrm>
          <a:off x="1687513" y="334963"/>
          <a:ext cx="5345112" cy="6284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9" name="Dokument" r:id="rId3" imgW="5889940" imgH="6935361" progId="Word.Document.12">
                  <p:embed/>
                </p:oleObj>
              </mc:Choice>
              <mc:Fallback>
                <p:oleObj name="Dokument" r:id="rId3" imgW="5889940" imgH="69353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345112" cy="62849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Narovnání horizontu, srovnání sbíhajících se linií fotografie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Narovnání horizontu </a:t>
            </a:r>
            <a:r>
              <a:rPr lang="cs-CZ" sz="3200" dirty="0" smtClean="0"/>
              <a:t>– 1) modul Editor –</a:t>
            </a:r>
            <a:br>
              <a:rPr lang="cs-CZ" sz="3200" dirty="0" smtClean="0"/>
            </a:br>
            <a:r>
              <a:rPr lang="cs-CZ" sz="3200" dirty="0" smtClean="0"/>
              <a:t>2) nástroj Srovnat horizont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364088" y="666188"/>
            <a:ext cx="2304256" cy="21147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668113" y="233894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3" y="2780928"/>
            <a:ext cx="8987515" cy="36004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6" name="Obdélník 15"/>
          <p:cNvSpPr/>
          <p:nvPr/>
        </p:nvSpPr>
        <p:spPr>
          <a:xfrm>
            <a:off x="6540540" y="3862661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018459" y="3841959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843808" y="1196752"/>
            <a:ext cx="3888432" cy="26642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7272184" y="2744924"/>
            <a:ext cx="791857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Zobrazí se přímka se dvěma body: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84784"/>
            <a:ext cx="8892480" cy="35450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3635896" y="908720"/>
            <a:ext cx="504056" cy="25202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Držením levého tlačítka myši posuneme jednotlivé body na horizont, který chceme zarovnat: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34" y="1685465"/>
            <a:ext cx="8964488" cy="345253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0851" y="3645024"/>
            <a:ext cx="3699031" cy="2810474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3707905" y="764704"/>
            <a:ext cx="1712946" cy="23042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093590" y="2924944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" y="5189837"/>
            <a:ext cx="54208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</a:t>
            </a:r>
            <a:r>
              <a:rPr lang="cs-CZ" sz="2800" dirty="0"/>
              <a:t>p</a:t>
            </a:r>
            <a:r>
              <a:rPr lang="cs-CZ" sz="2800" dirty="0" smtClean="0"/>
              <a:t>řípadě zaškrtnutí Mřížky (vpravo) se zobrazí mřížka, ve které uvidíme, která část obrázku se ořízne</a:t>
            </a:r>
            <a:endParaRPr lang="cs-CZ" sz="2800" dirty="0"/>
          </a:p>
        </p:txBody>
      </p:sp>
      <p:cxnSp>
        <p:nvCxnSpPr>
          <p:cNvPr id="12" name="Přímá spojnice se šipkou 11"/>
          <p:cNvCxnSpPr>
            <a:endCxn id="9" idx="3"/>
          </p:cNvCxnSpPr>
          <p:nvPr/>
        </p:nvCxnSpPr>
        <p:spPr>
          <a:xfrm flipV="1">
            <a:off x="4860032" y="3170795"/>
            <a:ext cx="2317921" cy="23464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9" idx="4"/>
          </p:cNvCxnSpPr>
          <p:nvPr/>
        </p:nvCxnSpPr>
        <p:spPr>
          <a:xfrm>
            <a:off x="7381622" y="3212976"/>
            <a:ext cx="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 stisknutí tlačítka Použít se hladina vody zarovná, obrázek pak uložíme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94" y="2420888"/>
            <a:ext cx="8950285" cy="345638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4860032" y="764704"/>
            <a:ext cx="2520280" cy="48245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6876256" y="5589240"/>
            <a:ext cx="122413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Úprava kolinearity (rovnání sbíhajících se linií)</a:t>
            </a:r>
            <a:br>
              <a:rPr lang="cs-CZ" sz="3200" b="1" u="sng" dirty="0" smtClean="0"/>
            </a:br>
            <a:r>
              <a:rPr lang="cs-CZ" sz="3200" dirty="0" smtClean="0"/>
              <a:t>1) modul Editor </a:t>
            </a:r>
            <a:br>
              <a:rPr lang="cs-CZ" sz="3200" dirty="0" smtClean="0"/>
            </a:br>
            <a:r>
              <a:rPr lang="cs-CZ" sz="3200" dirty="0" smtClean="0"/>
              <a:t>2) nástroj Upravit kolinearitu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598279" y="1340768"/>
            <a:ext cx="1926049" cy="14409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452089" y="2294738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400" y="2781672"/>
            <a:ext cx="8895216" cy="357670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8" name="Přímá spojnice se šipkou 17"/>
          <p:cNvCxnSpPr>
            <a:endCxn id="16" idx="1"/>
          </p:cNvCxnSpPr>
          <p:nvPr/>
        </p:nvCxnSpPr>
        <p:spPr>
          <a:xfrm>
            <a:off x="4658282" y="1844824"/>
            <a:ext cx="2232248" cy="213489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890530" y="3871711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15547" y="3803082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7308073" y="2738919"/>
            <a:ext cx="72008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dirty="0"/>
              <a:t>Zobrazí se </a:t>
            </a:r>
            <a:r>
              <a:rPr lang="cs-CZ" sz="3200" dirty="0" smtClean="0"/>
              <a:t>dvě rovnoběžné přímky </a:t>
            </a:r>
            <a:r>
              <a:rPr lang="cs-CZ" sz="3200" dirty="0"/>
              <a:t>se </a:t>
            </a:r>
            <a:r>
              <a:rPr lang="cs-CZ" sz="3200" dirty="0" smtClean="0"/>
              <a:t>čtyřmi kotevními body (jejich polohu a vzdálenost můžeme měnit posouváním po přímce):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131209"/>
            <a:ext cx="8892480" cy="338792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3131840" y="692696"/>
            <a:ext cx="504056" cy="30243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55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Přímky pomocí stisknutí levého tlačítka</a:t>
            </a:r>
            <a:br>
              <a:rPr lang="cs-CZ" sz="3200" dirty="0" smtClean="0"/>
            </a:br>
            <a:r>
              <a:rPr lang="cs-CZ" sz="3200" dirty="0" smtClean="0"/>
              <a:t> a posouváním kotevních bodů přesně nastavíme </a:t>
            </a:r>
            <a:br>
              <a:rPr lang="cs-CZ" sz="3200" dirty="0" smtClean="0"/>
            </a:br>
            <a:r>
              <a:rPr lang="cs-CZ" sz="3200" dirty="0" smtClean="0"/>
              <a:t>na hrany objektu, které se mají vyrovnat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708920"/>
            <a:ext cx="8898485" cy="344074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2195736" y="692696"/>
            <a:ext cx="432048" cy="31683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339752" y="692696"/>
            <a:ext cx="1944216" cy="30243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04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 stisknutí tlačítka Použít se hrany zarovnají, obrázek se ořízne (v našem případě část obrázku chybí)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336" y="2749235"/>
            <a:ext cx="8894859" cy="348988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7124212" y="5805264"/>
            <a:ext cx="1152128" cy="5632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427984" y="980728"/>
            <a:ext cx="3024336" cy="48245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763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U obrázků h1 – h5 upravte horizont</a:t>
            </a:r>
            <a:br>
              <a:rPr lang="cs-CZ" sz="3200" dirty="0" smtClean="0"/>
            </a:br>
            <a:r>
              <a:rPr lang="cs-CZ" sz="3200" dirty="0" smtClean="0"/>
              <a:t>2) U </a:t>
            </a:r>
            <a:r>
              <a:rPr lang="cs-CZ" sz="3200" dirty="0"/>
              <a:t>obrázků </a:t>
            </a:r>
            <a:r>
              <a:rPr lang="cs-CZ" sz="3200" dirty="0" smtClean="0"/>
              <a:t>k1 </a:t>
            </a:r>
            <a:r>
              <a:rPr lang="cs-CZ" sz="3200" dirty="0"/>
              <a:t>– </a:t>
            </a:r>
            <a:r>
              <a:rPr lang="cs-CZ" sz="3200" dirty="0" smtClean="0"/>
              <a:t>k5 </a:t>
            </a:r>
            <a:r>
              <a:rPr lang="cs-CZ" sz="3200" dirty="0"/>
              <a:t>upravte </a:t>
            </a:r>
            <a:r>
              <a:rPr lang="cs-CZ" sz="3200" dirty="0" smtClean="0"/>
              <a:t>kolinearitu</a:t>
            </a:r>
            <a:br>
              <a:rPr lang="cs-CZ" sz="3200" dirty="0" smtClean="0"/>
            </a:br>
            <a:r>
              <a:rPr lang="cs-CZ" sz="3200" dirty="0" smtClean="0"/>
              <a:t>3) Vytvořte dokument ve Wordu pod názvem   </a:t>
            </a:r>
            <a:br>
              <a:rPr lang="cs-CZ" sz="3200" dirty="0" smtClean="0"/>
            </a:br>
            <a:r>
              <a:rPr lang="cs-CZ" sz="3200" dirty="0" smtClean="0"/>
              <a:t>    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Studio – úprava horizontu </a:t>
            </a:r>
            <a:b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    a kolinearity </a:t>
            </a:r>
            <a:r>
              <a:rPr lang="cs-CZ" sz="3200" dirty="0" smtClean="0"/>
              <a:t>a vložte do něho postupně   </a:t>
            </a:r>
            <a:br>
              <a:rPr lang="cs-CZ" sz="3200" dirty="0" smtClean="0"/>
            </a:br>
            <a:r>
              <a:rPr lang="cs-CZ" sz="3200" dirty="0" smtClean="0"/>
              <a:t>     originály i upravené fotografie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2" y="4437112"/>
            <a:ext cx="8964488" cy="185379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20" y="851109"/>
            <a:ext cx="8956104" cy="582239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7" y="975970"/>
            <a:ext cx="9069066" cy="49060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1090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</a:t>
            </a:r>
            <a:r>
              <a:rPr lang="cs-CZ" dirty="0" smtClean="0"/>
              <a:t>978-80-7413-256-8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1239</TotalTime>
  <Words>214</Words>
  <Application>Microsoft Office PowerPoint</Application>
  <PresentationFormat>Předvádění na obrazovce (4:3)</PresentationFormat>
  <Paragraphs>24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Word Document</vt:lpstr>
      <vt:lpstr>Prezentace aplikace PowerPoint</vt:lpstr>
      <vt:lpstr>Zoner Photo Studio 16</vt:lpstr>
      <vt:lpstr>Narovnání horizontu – 1) modul Editor – 2) nástroj Srovnat horizont</vt:lpstr>
      <vt:lpstr>Zobrazí se přímka se dvěma body:</vt:lpstr>
      <vt:lpstr>Držením levého tlačítka myši posuneme jednotlivé body na horizont, který chceme zarovnat:</vt:lpstr>
      <vt:lpstr>Po stisknutí tlačítka Použít se hladina vody zarovná, obrázek pak uložíme</vt:lpstr>
      <vt:lpstr>Úprava kolinearity (rovnání sbíhajících se linií) 1) modul Editor  2) nástroj Upravit kolinearitu</vt:lpstr>
      <vt:lpstr>Zobrazí se dvě rovnoběžné přímky se čtyřmi kotevními body (jejich polohu a vzdálenost můžeme měnit posouváním po přímce):</vt:lpstr>
      <vt:lpstr>Přímky pomocí stisknutí levého tlačítka  a posouváním kotevních bodů přesně nastavíme  na hrany objektu, které se mají vyrovnat</vt:lpstr>
      <vt:lpstr>Po stisknutí tlačítka Použít se hrany zarovnají, obrázek se ořízne (v našem případě část obrázku chybí)</vt:lpstr>
      <vt:lpstr>Úkol: 1) U obrázků h1 – h5 upravte horizont 2) U obrázků k1 – k5 upravte kolinearitu 3) Vytvořte dokument ve Wordu pod názvem         Zoner Photo Studio – úprava horizontu       a kolinearity a vložte do něho postupně         originály i upravené fotografie </vt:lpstr>
      <vt:lpstr>Výsledek bude např. 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82</cp:revision>
  <dcterms:created xsi:type="dcterms:W3CDTF">2014-02-17T21:34:11Z</dcterms:created>
  <dcterms:modified xsi:type="dcterms:W3CDTF">2014-07-28T19:59:04Z</dcterms:modified>
</cp:coreProperties>
</file>