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6" r:id="rId8"/>
    <p:sldId id="273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2080">
              <a:schemeClr val="accent1"/>
            </a:gs>
            <a:gs pos="18000">
              <a:srgbClr val="92D050">
                <a:lumMod val="95000"/>
                <a:lumOff val="5000"/>
                <a:alpha val="79000"/>
              </a:srgbClr>
            </a:gs>
            <a:gs pos="39999">
              <a:srgbClr val="00B0F0"/>
            </a:gs>
            <a:gs pos="70000">
              <a:schemeClr val="accent2">
                <a:lumMod val="20000"/>
                <a:lumOff val="80000"/>
              </a:schemeClr>
            </a:gs>
            <a:gs pos="88000">
              <a:schemeClr val="accent4">
                <a:lumMod val="60000"/>
                <a:lumOff val="40000"/>
              </a:schemeClr>
            </a:gs>
            <a:gs pos="100000">
              <a:srgbClr val="8C3D91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8544840"/>
              </p:ext>
            </p:extLst>
          </p:nvPr>
        </p:nvGraphicFramePr>
        <p:xfrm>
          <a:off x="1687513" y="334963"/>
          <a:ext cx="5421312" cy="6335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4" name="Dokument" r:id="rId3" imgW="5889940" imgH="6884696" progId="Word.Document.12">
                  <p:embed/>
                </p:oleObj>
              </mc:Choice>
              <mc:Fallback>
                <p:oleObj name="Dokument" r:id="rId3" imgW="5889940" imgH="68846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3357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Odstranění červených očí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Odstranění červených očí </a:t>
            </a:r>
            <a:r>
              <a:rPr lang="cs-CZ" sz="3200" dirty="0" smtClean="0"/>
              <a:t>– 1) modul Editor</a:t>
            </a:r>
            <a:br>
              <a:rPr lang="cs-CZ" sz="3200" dirty="0" smtClean="0"/>
            </a:br>
            <a:r>
              <a:rPr lang="cs-CZ" sz="3200" dirty="0" smtClean="0"/>
              <a:t>2) nástroj Redukovat červené oči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724128" y="810204"/>
            <a:ext cx="1943985" cy="21147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668113" y="233894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953041"/>
            <a:ext cx="8932618" cy="33866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8" name="Přímá spojnice se šipkou 17"/>
          <p:cNvCxnSpPr/>
          <p:nvPr/>
        </p:nvCxnSpPr>
        <p:spPr>
          <a:xfrm>
            <a:off x="3779912" y="1268760"/>
            <a:ext cx="3168352" cy="33123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948264" y="4365104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334916" y="4288990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5" name="Ovál 4"/>
          <p:cNvSpPr/>
          <p:nvPr/>
        </p:nvSpPr>
        <p:spPr>
          <a:xfrm>
            <a:off x="7380196" y="2924944"/>
            <a:ext cx="575833" cy="40395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 pravé části ovládacího panelu volíme:</a:t>
            </a:r>
            <a:br>
              <a:rPr lang="cs-CZ" sz="3200" dirty="0" smtClean="0"/>
            </a:br>
            <a:r>
              <a:rPr lang="cs-CZ" sz="3200" dirty="0" smtClean="0"/>
              <a:t>1)Režim Odstranit červené oči</a:t>
            </a:r>
            <a:br>
              <a:rPr lang="cs-CZ" sz="3200" dirty="0" smtClean="0"/>
            </a:br>
            <a:r>
              <a:rPr lang="cs-CZ" sz="3200" dirty="0" smtClean="0"/>
              <a:t>2) Režim Odstranit svítící oči (např. pro zvířata)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20888"/>
            <a:ext cx="3400900" cy="36676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7914" y="2433642"/>
            <a:ext cx="3372321" cy="36676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2023978" y="3645024"/>
            <a:ext cx="315774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023978" y="1052736"/>
            <a:ext cx="1611918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75656" y="342900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3789040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139952" y="1484784"/>
            <a:ext cx="2664296" cy="23042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940152" y="3419708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Postup:</a:t>
            </a:r>
            <a:br>
              <a:rPr lang="cs-CZ" sz="3200" dirty="0" smtClean="0"/>
            </a:br>
            <a:r>
              <a:rPr lang="cs-CZ" sz="3200" dirty="0" smtClean="0"/>
              <a:t>1) fotografii přiblížíme nejlépe na zobrazení 1:1</a:t>
            </a:r>
            <a:br>
              <a:rPr lang="cs-CZ" sz="3200" dirty="0" smtClean="0"/>
            </a:br>
            <a:r>
              <a:rPr lang="cs-CZ" sz="3200" dirty="0" smtClean="0"/>
              <a:t>2) poklepeme levým tlačítkem myši do panenky, jejíž nežádoucí efekt chceme odstranit, </a:t>
            </a:r>
            <a:br>
              <a:rPr lang="cs-CZ" sz="3200" dirty="0" smtClean="0"/>
            </a:br>
            <a:r>
              <a:rPr lang="cs-CZ" sz="3200" dirty="0" smtClean="0"/>
              <a:t>ve většině případů se upraví automaticky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17032"/>
            <a:ext cx="9144000" cy="26764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>
            <a:off x="683568" y="1988840"/>
            <a:ext cx="2232248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748464" y="4077072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6" idx="1"/>
          </p:cNvCxnSpPr>
          <p:nvPr/>
        </p:nvCxnSpPr>
        <p:spPr>
          <a:xfrm>
            <a:off x="8244408" y="1484784"/>
            <a:ext cx="504056" cy="27003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659955" y="3347700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39752" y="4797152"/>
            <a:ext cx="43204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Možnost Odstranit pomocí štětce: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564" y="5465009"/>
            <a:ext cx="8634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Zvolíme průměr plochy oka, ze které chceme odstranit červenou barvu a postupujeme stejně – poklepeme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95180"/>
            <a:ext cx="3467584" cy="36676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2843808" y="2924944"/>
            <a:ext cx="216024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0205" y="1671391"/>
            <a:ext cx="3486637" cy="359142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0" name="Přímá spojnice se šipkou 9"/>
          <p:cNvCxnSpPr/>
          <p:nvPr/>
        </p:nvCxnSpPr>
        <p:spPr>
          <a:xfrm flipH="1">
            <a:off x="2951820" y="1124744"/>
            <a:ext cx="252028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6122626" y="3251079"/>
            <a:ext cx="1944216" cy="4320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951820" y="3683129"/>
            <a:ext cx="3780420" cy="190611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Pokročilé nastavení: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177" y="1628800"/>
            <a:ext cx="4392488" cy="486399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1691680" y="4689795"/>
            <a:ext cx="86409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691680" y="4977827"/>
            <a:ext cx="864096" cy="3233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7664" y="5254561"/>
            <a:ext cx="100811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1655943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Tolerance – určuje, jaký rozsah barev chceme potlačit – osvědčená je hodnota 40 až 60 bodů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60315" y="333507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Ztmavení – ovlivní jas oka – ideální v rozmezí 70 až 90 bodů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342264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Rozmazání – rozsah prolnutí hranice – čím menší hodnota tím lepší efekt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15733" y="5896597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Přesah – hodnota 6 až 15 bodů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1839589" y="5580978"/>
            <a:ext cx="648072" cy="2641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>
            <a:stCxn id="5" idx="0"/>
          </p:cNvCxnSpPr>
          <p:nvPr/>
        </p:nvCxnSpPr>
        <p:spPr>
          <a:xfrm flipV="1">
            <a:off x="2123728" y="1916832"/>
            <a:ext cx="2808312" cy="27729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6"/>
          </p:cNvCxnSpPr>
          <p:nvPr/>
        </p:nvCxnSpPr>
        <p:spPr>
          <a:xfrm flipV="1">
            <a:off x="2555776" y="3573016"/>
            <a:ext cx="2259957" cy="156650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6"/>
          </p:cNvCxnSpPr>
          <p:nvPr/>
        </p:nvCxnSpPr>
        <p:spPr>
          <a:xfrm flipV="1">
            <a:off x="2555776" y="4509120"/>
            <a:ext cx="2376264" cy="88945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7" idx="6"/>
            <a:endCxn id="15" idx="1"/>
          </p:cNvCxnSpPr>
          <p:nvPr/>
        </p:nvCxnSpPr>
        <p:spPr>
          <a:xfrm>
            <a:off x="2487661" y="5713052"/>
            <a:ext cx="2328072" cy="4143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U obrázků </a:t>
            </a:r>
            <a:r>
              <a:rPr lang="cs-CZ" sz="3200" dirty="0"/>
              <a:t>1 –</a:t>
            </a:r>
            <a:r>
              <a:rPr lang="cs-CZ" sz="3200" dirty="0" smtClean="0"/>
              <a:t>7 ve složce červené oči opravte efekt červených očí, obrázky </a:t>
            </a:r>
            <a:r>
              <a:rPr lang="cs-CZ" sz="3200" dirty="0"/>
              <a:t>uložte</a:t>
            </a:r>
            <a:br>
              <a:rPr lang="cs-CZ" sz="3200" dirty="0"/>
            </a:br>
            <a:r>
              <a:rPr lang="cs-CZ" sz="3200" dirty="0"/>
              <a:t>2) Vytvořte dokument ve Wordu pod názvem </a:t>
            </a:r>
            <a:r>
              <a:rPr lang="cs-CZ" sz="3200" dirty="0" err="1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</a:rPr>
              <a:t> Studio –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odstranění červených očí</a:t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3200" dirty="0" smtClean="0"/>
              <a:t>a </a:t>
            </a:r>
            <a:r>
              <a:rPr lang="cs-CZ" sz="3200" dirty="0"/>
              <a:t>vložte do něho postupně originál </a:t>
            </a:r>
            <a:r>
              <a:rPr lang="cs-CZ" sz="3200" dirty="0" smtClean="0"/>
              <a:t>i </a:t>
            </a:r>
            <a:r>
              <a:rPr lang="cs-CZ" sz="3200" dirty="0"/>
              <a:t>upravenou </a:t>
            </a:r>
            <a:r>
              <a:rPr lang="cs-CZ" sz="3200" dirty="0" smtClean="0"/>
              <a:t>fotografii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03" y="4005064"/>
            <a:ext cx="8784976" cy="143171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080" y="1268760"/>
            <a:ext cx="7659169" cy="531569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fotografie – archiv autora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1206</TotalTime>
  <Words>195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Prezentace aplikace PowerPoint</vt:lpstr>
      <vt:lpstr>Zoner Photo Studio 16</vt:lpstr>
      <vt:lpstr>Odstranění červených očí – 1) modul Editor 2) nástroj Redukovat červené oči</vt:lpstr>
      <vt:lpstr>V pravé části ovládacího panelu volíme: 1)Režim Odstranit červené oči 2) Režim Odstranit svítící oči (např. pro zvířata) </vt:lpstr>
      <vt:lpstr>Postup: 1) fotografii přiblížíme nejlépe na zobrazení 1:1 2) poklepeme levým tlačítkem myši do panenky, jejíž nežádoucí efekt chceme odstranit,  ve většině případů se upraví automaticky</vt:lpstr>
      <vt:lpstr>Možnost Odstranit pomocí štětce:</vt:lpstr>
      <vt:lpstr>Pokročilé nastavení:</vt:lpstr>
      <vt:lpstr>Úkol: 1) U obrázků 1 –7 ve složce červené oči opravte efekt červených očí, obrázky uložte 2) Vytvořte dokument ve Wordu pod názvem Zoner Photo Studio – odstranění červených očí a vložte do něho postupně originál i upravenou fotografii </vt:lpstr>
      <vt:lpstr>Výsledek bude např.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jitka</cp:lastModifiedBy>
  <cp:revision>94</cp:revision>
  <dcterms:created xsi:type="dcterms:W3CDTF">2014-02-17T21:34:11Z</dcterms:created>
  <dcterms:modified xsi:type="dcterms:W3CDTF">2014-08-02T09:26:54Z</dcterms:modified>
</cp:coreProperties>
</file>