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74" r:id="rId6"/>
    <p:sldId id="275" r:id="rId7"/>
    <p:sldId id="276" r:id="rId8"/>
    <p:sldId id="273" r:id="rId9"/>
    <p:sldId id="270" r:id="rId10"/>
    <p:sldId id="27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FFFF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29. 7. 2014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29. 7. 2014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29. 7. 2014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29. 7. 2014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29. 7. 2014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29. 7. 2014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29. 7. 2014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29. 7. 2014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29. 7. 2014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29. 7. 2014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29. 7. 2014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>
                <a:lumMod val="100000"/>
              </a:srgbClr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78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29. 7. 2014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27031318"/>
              </p:ext>
            </p:extLst>
          </p:nvPr>
        </p:nvGraphicFramePr>
        <p:xfrm>
          <a:off x="1687513" y="334963"/>
          <a:ext cx="5421312" cy="6310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4" name="Dokument" r:id="rId3" imgW="5889940" imgH="6859543" progId="Word.Document.12">
                  <p:embed/>
                </p:oleObj>
              </mc:Choice>
              <mc:Fallback>
                <p:oleObj name="Dokument" r:id="rId3" imgW="5889940" imgH="685954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87513" y="334963"/>
                        <a:ext cx="5421312" cy="63103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Retuš fotografie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7668113" y="2338948"/>
            <a:ext cx="43204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687049" y="4077072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195538" y="4025489"/>
            <a:ext cx="49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7" y="1681527"/>
            <a:ext cx="9005160" cy="506293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Retuš fotografie - Klonovací razítko </a:t>
            </a:r>
            <a:br>
              <a:rPr lang="cs-CZ" sz="3200" b="1" u="sng" dirty="0" smtClean="0"/>
            </a:br>
            <a:r>
              <a:rPr lang="cs-CZ" sz="3200" dirty="0" smtClean="0"/>
              <a:t>1</a:t>
            </a:r>
            <a:r>
              <a:rPr lang="cs-CZ" sz="3200" dirty="0" smtClean="0"/>
              <a:t>) modul Editor </a:t>
            </a:r>
            <a:r>
              <a:rPr lang="cs-CZ" sz="3200" dirty="0" smtClean="0"/>
              <a:t>     2</a:t>
            </a:r>
            <a:r>
              <a:rPr lang="cs-CZ" sz="3200" dirty="0" smtClean="0"/>
              <a:t>) nástroj Klonovací </a:t>
            </a:r>
            <a:r>
              <a:rPr lang="cs-CZ" sz="3200" dirty="0" smtClean="0"/>
              <a:t>razítko</a:t>
            </a:r>
            <a:endParaRPr lang="cs-CZ" sz="3200" dirty="0"/>
          </a:p>
        </p:txBody>
      </p:sp>
      <p:cxnSp>
        <p:nvCxnSpPr>
          <p:cNvPr id="6" name="Přímá spojnice se šipkou 5"/>
          <p:cNvCxnSpPr>
            <a:endCxn id="3" idx="1"/>
          </p:cNvCxnSpPr>
          <p:nvPr/>
        </p:nvCxnSpPr>
        <p:spPr>
          <a:xfrm>
            <a:off x="3203848" y="1052736"/>
            <a:ext cx="4019425" cy="62879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195538" y="1255506"/>
            <a:ext cx="284674" cy="210148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480212" y="3248980"/>
            <a:ext cx="350853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1255506"/>
            <a:ext cx="431817" cy="373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51079" y="3172326"/>
            <a:ext cx="429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7128399" y="1628800"/>
            <a:ext cx="647841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89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Umožňuje „vyretušovat“ obrázek: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340768"/>
            <a:ext cx="3600400" cy="476326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5148064" y="1844824"/>
            <a:ext cx="2952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tohoto obrázku chceme odstranit stromy na pozadí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050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1) </a:t>
            </a:r>
            <a:r>
              <a:rPr lang="cs-CZ" sz="3200" dirty="0" smtClean="0"/>
              <a:t>V pravé části nabídky si zvolíme Průměr </a:t>
            </a:r>
            <a:r>
              <a:rPr lang="cs-CZ" sz="3200" dirty="0" smtClean="0"/>
              <a:t>oblasti, jejíž barvu </a:t>
            </a:r>
            <a:r>
              <a:rPr lang="cs-CZ" sz="3200" dirty="0" smtClean="0"/>
              <a:t>použijeme k přemalování, </a:t>
            </a:r>
            <a:r>
              <a:rPr lang="cs-CZ" sz="3200" dirty="0" smtClean="0"/>
              <a:t>můžeme nastavit i další parametry: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900" y="1866706"/>
            <a:ext cx="4346436" cy="417646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2010157" y="3366477"/>
            <a:ext cx="79208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2699792" y="764704"/>
            <a:ext cx="3312368" cy="271260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716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2) Zvolíme si oblast, jejíž barvu použijeme: klávesou Ctrl + kliknutím levým tlačítkem myši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6896980" y="4693281"/>
            <a:ext cx="122413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1564" y="5589240"/>
            <a:ext cx="86348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3) Držením levého tlačítka myši „přemalováváme“ </a:t>
            </a:r>
            <a:r>
              <a:rPr lang="cs-CZ" sz="3200" dirty="0" smtClean="0"/>
              <a:t>oblast 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93" y="1988841"/>
            <a:ext cx="9036496" cy="347245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4098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Výsledek může vypadat takto:</a:t>
            </a:r>
            <a:endParaRPr lang="cs-CZ" sz="32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72816"/>
            <a:ext cx="3038899" cy="402963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420888"/>
            <a:ext cx="3067478" cy="405821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8" name="Přímá spojnice se šipkou 7"/>
          <p:cNvCxnSpPr/>
          <p:nvPr/>
        </p:nvCxnSpPr>
        <p:spPr>
          <a:xfrm flipH="1">
            <a:off x="3419872" y="1268760"/>
            <a:ext cx="792088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796136" y="206084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Původní snímek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606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604448" cy="5832648"/>
          </a:xfrm>
        </p:spPr>
        <p:txBody>
          <a:bodyPr anchor="t">
            <a:normAutofit/>
          </a:bodyPr>
          <a:lstStyle/>
          <a:p>
            <a:pPr algn="l"/>
            <a:r>
              <a:rPr lang="cs-CZ" sz="3200" dirty="0" smtClean="0"/>
              <a:t>Úkol:</a:t>
            </a:r>
            <a:br>
              <a:rPr lang="cs-CZ" sz="3200" dirty="0" smtClean="0"/>
            </a:br>
            <a:r>
              <a:rPr lang="cs-CZ" sz="3200" dirty="0" smtClean="0"/>
              <a:t>1) </a:t>
            </a:r>
            <a:r>
              <a:rPr lang="cs-CZ" sz="3200" dirty="0" smtClean="0"/>
              <a:t>Vyretušujte dané obrázky: </a:t>
            </a:r>
            <a:br>
              <a:rPr lang="cs-CZ" sz="3200" dirty="0" smtClean="0"/>
            </a:br>
            <a:r>
              <a:rPr lang="cs-CZ" sz="3200" dirty="0" smtClean="0"/>
              <a:t>obr. č. 1 – odstraňte stromy v pozadí</a:t>
            </a:r>
            <a:br>
              <a:rPr lang="cs-CZ" sz="3200" dirty="0" smtClean="0"/>
            </a:br>
            <a:r>
              <a:rPr lang="cs-CZ" sz="3200" dirty="0" smtClean="0"/>
              <a:t>obr. č. 2 </a:t>
            </a:r>
            <a:r>
              <a:rPr lang="cs-CZ" sz="3200" dirty="0" smtClean="0"/>
              <a:t>a 3 </a:t>
            </a:r>
            <a:r>
              <a:rPr lang="cs-CZ" sz="3200" dirty="0" smtClean="0"/>
              <a:t>- odstraňte </a:t>
            </a:r>
            <a:r>
              <a:rPr lang="cs-CZ" sz="3200" dirty="0" smtClean="0"/>
              <a:t>kabely elektrického </a:t>
            </a:r>
            <a:r>
              <a:rPr lang="cs-CZ" sz="3200" dirty="0" smtClean="0"/>
              <a:t>vedení</a:t>
            </a:r>
            <a:br>
              <a:rPr lang="cs-CZ" sz="3200" dirty="0" smtClean="0"/>
            </a:br>
            <a:r>
              <a:rPr lang="cs-CZ" sz="3200" dirty="0"/>
              <a:t>obr. č. </a:t>
            </a:r>
            <a:r>
              <a:rPr lang="cs-CZ" sz="3200" dirty="0" smtClean="0"/>
              <a:t>4 </a:t>
            </a:r>
            <a:r>
              <a:rPr lang="cs-CZ" sz="3200" dirty="0"/>
              <a:t>a </a:t>
            </a:r>
            <a:r>
              <a:rPr lang="cs-CZ" sz="3200" dirty="0" smtClean="0"/>
              <a:t>5 – odstraňte nedokonalosti pleti</a:t>
            </a:r>
            <a:br>
              <a:rPr lang="cs-CZ" sz="3200" dirty="0" smtClean="0"/>
            </a:br>
            <a:r>
              <a:rPr lang="cs-CZ" sz="3200" dirty="0"/>
              <a:t>obr. č. </a:t>
            </a:r>
            <a:r>
              <a:rPr lang="cs-CZ" sz="3200" dirty="0" smtClean="0"/>
              <a:t>6 – odstraňte lidi v pozadí</a:t>
            </a:r>
            <a:br>
              <a:rPr lang="cs-CZ" sz="3200" dirty="0" smtClean="0"/>
            </a:br>
            <a:r>
              <a:rPr lang="cs-CZ" sz="3200" dirty="0"/>
              <a:t>obr. č. </a:t>
            </a:r>
            <a:r>
              <a:rPr lang="cs-CZ" sz="3200" dirty="0" smtClean="0"/>
              <a:t>7 – odstraňte obrázek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2) Vytvořte dokument ve Wordu pod názvem </a:t>
            </a:r>
            <a:r>
              <a:rPr lang="cs-CZ" sz="3200" dirty="0" err="1">
                <a:solidFill>
                  <a:schemeClr val="accent5">
                    <a:lumMod val="50000"/>
                  </a:schemeClr>
                </a:solidFill>
              </a:rPr>
              <a:t>Zoner</a:t>
            </a:r>
            <a:r>
              <a:rPr lang="cs-CZ" sz="32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accent5">
                    <a:lumMod val="50000"/>
                  </a:schemeClr>
                </a:solidFill>
              </a:rPr>
              <a:t>Photo</a:t>
            </a:r>
            <a:r>
              <a:rPr lang="cs-CZ" sz="3200" dirty="0">
                <a:solidFill>
                  <a:schemeClr val="accent5">
                    <a:lumMod val="50000"/>
                  </a:schemeClr>
                </a:solidFill>
              </a:rPr>
              <a:t> Studio – 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retuš fotografie </a:t>
            </a:r>
            <a:r>
              <a:rPr lang="cs-CZ" sz="3200" dirty="0" smtClean="0"/>
              <a:t>a </a:t>
            </a:r>
            <a:r>
              <a:rPr lang="cs-CZ" sz="3200" dirty="0"/>
              <a:t>vložte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do </a:t>
            </a:r>
            <a:r>
              <a:rPr lang="cs-CZ" sz="3200" dirty="0"/>
              <a:t>něho postupně originál i upravenou </a:t>
            </a:r>
            <a:r>
              <a:rPr lang="cs-CZ" sz="3200" dirty="0" smtClean="0"/>
              <a:t>fotografii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347628"/>
            <a:ext cx="8676456" cy="134542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64895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bude např. :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740813"/>
            <a:ext cx="8862314" cy="327236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6849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 anchor="t">
            <a:normAutofit/>
          </a:bodyPr>
          <a:lstStyle/>
          <a:p>
            <a:r>
              <a:rPr lang="cs-CZ" sz="3200" dirty="0" smtClean="0"/>
              <a:t>Nebo takto: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48680"/>
            <a:ext cx="6068272" cy="604922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599424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978-80-7413-256-8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1190</TotalTime>
  <Words>175</Words>
  <Application>Microsoft Office PowerPoint</Application>
  <PresentationFormat>Předvádění na obrazovce (4:3)</PresentationFormat>
  <Paragraphs>24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Microsoft Word Document</vt:lpstr>
      <vt:lpstr>Prezentace aplikace PowerPoint</vt:lpstr>
      <vt:lpstr>Zoner Photo Studio 16</vt:lpstr>
      <vt:lpstr>Retuš fotografie - Klonovací razítko  1) modul Editor      2) nástroj Klonovací razítko</vt:lpstr>
      <vt:lpstr>Umožňuje „vyretušovat“ obrázek:</vt:lpstr>
      <vt:lpstr>1) V pravé části nabídky si zvolíme Průměr oblasti, jejíž barvu použijeme k přemalování, můžeme nastavit i další parametry:</vt:lpstr>
      <vt:lpstr>2) Zvolíme si oblast, jejíž barvu použijeme: klávesou Ctrl + kliknutím levým tlačítkem myši</vt:lpstr>
      <vt:lpstr>Výsledek může vypadat takto:</vt:lpstr>
      <vt:lpstr>Úkol: 1) Vyretušujte dané obrázky:  obr. č. 1 – odstraňte stromy v pozadí obr. č. 2 a 3 - odstraňte kabely elektrického vedení obr. č. 4 a 5 – odstraňte nedokonalosti pleti obr. č. 6 – odstraňte lidi v pozadí obr. č. 7 – odstraňte obrázek 2) Vytvořte dokument ve Wordu pod názvem Zoner Photo Studio – retuš fotografie a vložte  do něho postupně originál i upravenou fotografii</vt:lpstr>
      <vt:lpstr>Výsledek bude např. : </vt:lpstr>
      <vt:lpstr>Nebo takto: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91</cp:revision>
  <dcterms:created xsi:type="dcterms:W3CDTF">2014-02-17T21:34:11Z</dcterms:created>
  <dcterms:modified xsi:type="dcterms:W3CDTF">2014-07-29T22:31:53Z</dcterms:modified>
</cp:coreProperties>
</file>