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4" r:id="rId6"/>
    <p:sldId id="275" r:id="rId7"/>
    <p:sldId id="277" r:id="rId8"/>
    <p:sldId id="278" r:id="rId9"/>
    <p:sldId id="276" r:id="rId10"/>
    <p:sldId id="279" r:id="rId11"/>
    <p:sldId id="280" r:id="rId12"/>
    <p:sldId id="281" r:id="rId13"/>
    <p:sldId id="283" r:id="rId14"/>
    <p:sldId id="282" r:id="rId15"/>
    <p:sldId id="273" r:id="rId16"/>
    <p:sldId id="270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FFCC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2">
              <a:lumMod val="20000"/>
              <a:lumOff val="80000"/>
            </a:schemeClr>
          </a:fgClr>
          <a:bgClr>
            <a:srgbClr val="CCFFFF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30. 7. 2014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1539817"/>
              </p:ext>
            </p:extLst>
          </p:nvPr>
        </p:nvGraphicFramePr>
        <p:xfrm>
          <a:off x="1687513" y="334963"/>
          <a:ext cx="5421312" cy="6451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0" name="Dokument" r:id="rId3" imgW="5889940" imgH="7011179" progId="Word.Document.12">
                  <p:embed/>
                </p:oleObj>
              </mc:Choice>
              <mc:Fallback>
                <p:oleObj name="Dokument" r:id="rId3" imgW="5889940" imgH="70111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4516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Horizontální panoráma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5868153" y="2547119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Panoráma </a:t>
            </a:r>
            <a:r>
              <a:rPr lang="cs-CZ" sz="3200" dirty="0" smtClean="0"/>
              <a:t>– 1) modul Správce –</a:t>
            </a:r>
            <a:br>
              <a:rPr lang="cs-CZ" sz="3200" dirty="0" smtClean="0"/>
            </a:br>
            <a:r>
              <a:rPr lang="cs-CZ" sz="3200" dirty="0" smtClean="0"/>
              <a:t>2) záložka Průzkumník – 3) vyberu obrázky – </a:t>
            </a:r>
            <a:br>
              <a:rPr lang="cs-CZ" sz="3200" dirty="0" smtClean="0"/>
            </a:br>
            <a:r>
              <a:rPr lang="cs-CZ" sz="3200" dirty="0" smtClean="0"/>
              <a:t>4) seřadím obrázky do správného pořadí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5839669" y="1066904"/>
            <a:ext cx="694549" cy="1858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15" y="2979175"/>
            <a:ext cx="8964569" cy="369207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0" name="Ovál 9"/>
          <p:cNvSpPr/>
          <p:nvPr/>
        </p:nvSpPr>
        <p:spPr>
          <a:xfrm>
            <a:off x="6174178" y="2924944"/>
            <a:ext cx="72008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563888" y="3142425"/>
            <a:ext cx="86409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342407" y="2884294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131840" y="1442153"/>
            <a:ext cx="702078" cy="17002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467544" y="6505018"/>
            <a:ext cx="1008112" cy="1662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se šipkou 21"/>
          <p:cNvCxnSpPr>
            <a:endCxn id="20" idx="7"/>
          </p:cNvCxnSpPr>
          <p:nvPr/>
        </p:nvCxnSpPr>
        <p:spPr>
          <a:xfrm flipH="1">
            <a:off x="1328021" y="1628800"/>
            <a:ext cx="5206198" cy="49005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-34133" y="6154121"/>
            <a:ext cx="42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4734018" y="4908287"/>
            <a:ext cx="1800200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932040" y="3573016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26"/>
          <p:cNvCxnSpPr>
            <a:endCxn id="16" idx="0"/>
          </p:cNvCxnSpPr>
          <p:nvPr/>
        </p:nvCxnSpPr>
        <p:spPr>
          <a:xfrm flipH="1">
            <a:off x="5076056" y="1995924"/>
            <a:ext cx="144016" cy="15770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572000" y="3789040"/>
            <a:ext cx="431817" cy="373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5148064" y="3789040"/>
            <a:ext cx="75100" cy="114317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Zvolíme záložku Vytvořit - Panoráma: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26097"/>
            <a:ext cx="9144000" cy="180580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1396689" y="2627606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501221" y="2857202"/>
            <a:ext cx="943063" cy="14866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endCxn id="6" idx="0"/>
          </p:cNvCxnSpPr>
          <p:nvPr/>
        </p:nvCxnSpPr>
        <p:spPr>
          <a:xfrm flipH="1">
            <a:off x="1684721" y="980728"/>
            <a:ext cx="3319327" cy="164687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7" idx="6"/>
          </p:cNvCxnSpPr>
          <p:nvPr/>
        </p:nvCxnSpPr>
        <p:spPr>
          <a:xfrm flipH="1">
            <a:off x="2444284" y="980728"/>
            <a:ext cx="4215948" cy="195080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Zobrazí se okno: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075" y="1124744"/>
            <a:ext cx="7535327" cy="54109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868144" y="2348880"/>
            <a:ext cx="2952328" cy="181588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Zatržítkem</a:t>
            </a:r>
            <a:r>
              <a:rPr lang="cs-CZ" sz="2800" dirty="0" smtClean="0"/>
              <a:t> myší označíme obrázky nebo zvolíme Vybrat vše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964998" y="231477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23728" y="231477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547738" y="228813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75856" y="2314778"/>
            <a:ext cx="28803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>
            <a:endCxn id="8" idx="4"/>
          </p:cNvCxnSpPr>
          <p:nvPr/>
        </p:nvCxnSpPr>
        <p:spPr>
          <a:xfrm flipH="1">
            <a:off x="1109014" y="2602810"/>
            <a:ext cx="4903146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012160" y="5805264"/>
            <a:ext cx="100811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6084168" y="4005064"/>
            <a:ext cx="72008" cy="18002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951856" y="5913276"/>
            <a:ext cx="4615114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Pokračujeme klávesou Další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5868144" y="6174886"/>
            <a:ext cx="648072" cy="2616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>
            <a:endCxn id="19" idx="1"/>
          </p:cNvCxnSpPr>
          <p:nvPr/>
        </p:nvCxnSpPr>
        <p:spPr>
          <a:xfrm>
            <a:off x="5566970" y="6305691"/>
            <a:ext cx="301174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730699" y="1983315"/>
            <a:ext cx="425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3301" y="5913276"/>
            <a:ext cx="528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716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80077"/>
            <a:ext cx="8588865" cy="157018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Následuje seřazení obrázků: </a:t>
            </a:r>
            <a:br>
              <a:rPr lang="cs-CZ" sz="3200" dirty="0" smtClean="0"/>
            </a:br>
            <a:r>
              <a:rPr lang="cs-CZ" sz="3200" dirty="0" smtClean="0"/>
              <a:t>vzestupně nebo sestupně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885" y="1551834"/>
            <a:ext cx="7361406" cy="520343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2411760" y="6093296"/>
            <a:ext cx="216024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31127" y="6093296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0"/>
          </p:cNvCxnSpPr>
          <p:nvPr/>
        </p:nvCxnSpPr>
        <p:spPr>
          <a:xfrm>
            <a:off x="1403648" y="1412776"/>
            <a:ext cx="1116124" cy="46805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8" idx="0"/>
          </p:cNvCxnSpPr>
          <p:nvPr/>
        </p:nvCxnSpPr>
        <p:spPr>
          <a:xfrm flipH="1">
            <a:off x="2875143" y="1412776"/>
            <a:ext cx="688745" cy="46805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098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80077"/>
            <a:ext cx="8588865" cy="157018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Následuje volba typu panoráma: </a:t>
            </a:r>
            <a:br>
              <a:rPr lang="cs-CZ" sz="3200" dirty="0" smtClean="0"/>
            </a:br>
            <a:r>
              <a:rPr lang="cs-CZ" sz="3200" dirty="0" smtClean="0"/>
              <a:t>horizontální nebo vertikální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954" y="1551834"/>
            <a:ext cx="7361406" cy="520343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1785494" y="6093296"/>
            <a:ext cx="216024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68959" y="6093296"/>
            <a:ext cx="28803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0"/>
          </p:cNvCxnSpPr>
          <p:nvPr/>
        </p:nvCxnSpPr>
        <p:spPr>
          <a:xfrm>
            <a:off x="777382" y="1412776"/>
            <a:ext cx="1116124" cy="46805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8" idx="0"/>
          </p:cNvCxnSpPr>
          <p:nvPr/>
        </p:nvCxnSpPr>
        <p:spPr>
          <a:xfrm flipH="1">
            <a:off x="2212975" y="1551834"/>
            <a:ext cx="1638945" cy="45414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621686" y="5616823"/>
            <a:ext cx="50547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Pokračujeme tlačítkem Další: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364088" y="6525344"/>
            <a:ext cx="784983" cy="22992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5940152" y="5949280"/>
            <a:ext cx="1512168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123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80077"/>
            <a:ext cx="8588865" cy="127671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1) Zvolíme Ohniskovou vzdálenost</a:t>
            </a:r>
            <a:br>
              <a:rPr lang="cs-CZ" sz="3200" dirty="0" smtClean="0"/>
            </a:br>
            <a:r>
              <a:rPr lang="cs-CZ" sz="3200" dirty="0" smtClean="0"/>
              <a:t>2) Zvolíme Spojit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82" y="1459155"/>
            <a:ext cx="7478169" cy="529664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3627940" y="5312474"/>
            <a:ext cx="50547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Pokračujeme tlačítkem Další: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364088" y="6525874"/>
            <a:ext cx="784983" cy="22992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19672" y="6093296"/>
            <a:ext cx="3528392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123728" y="836712"/>
            <a:ext cx="648072" cy="52565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917049" y="6093296"/>
            <a:ext cx="744189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383868" y="1340768"/>
            <a:ext cx="3521287" cy="48605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506328" y="5718630"/>
            <a:ext cx="361817" cy="8072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123728" y="571863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17049" y="571003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04551" y="61900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82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Zobrazí se následující okna, pokračujeme klávesou Další: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677" y="1196752"/>
            <a:ext cx="7468643" cy="525853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5868144" y="6309320"/>
            <a:ext cx="648072" cy="14596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88024" y="1052736"/>
            <a:ext cx="1404156" cy="52565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06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Zobrazí se následující okna, pokračujeme klávesou Další: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021" y="1268760"/>
            <a:ext cx="7440064" cy="53156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5868144" y="6382303"/>
            <a:ext cx="792088" cy="20214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>
            <a:endCxn id="6" idx="0"/>
          </p:cNvCxnSpPr>
          <p:nvPr/>
        </p:nvCxnSpPr>
        <p:spPr>
          <a:xfrm>
            <a:off x="4788024" y="1052736"/>
            <a:ext cx="1476164" cy="532956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60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Zobrazí se následující okna, pokračujeme klávesou Další: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440" y="1287812"/>
            <a:ext cx="7459117" cy="529664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10" name="Přímá spojnice se šipkou 9"/>
          <p:cNvCxnSpPr>
            <a:endCxn id="6" idx="0"/>
          </p:cNvCxnSpPr>
          <p:nvPr/>
        </p:nvCxnSpPr>
        <p:spPr>
          <a:xfrm>
            <a:off x="4788024" y="1052736"/>
            <a:ext cx="1476164" cy="532956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868144" y="6382303"/>
            <a:ext cx="792088" cy="20214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92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Zobrazí se možnosti : </a:t>
            </a:r>
            <a:br>
              <a:rPr lang="cs-CZ" sz="3200" dirty="0" smtClean="0"/>
            </a:br>
            <a:r>
              <a:rPr lang="cs-CZ" sz="3200" dirty="0" smtClean="0"/>
              <a:t>1) Otevřít v editoru                        2) Uložit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68760"/>
            <a:ext cx="7459117" cy="530616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3491880" y="3212976"/>
            <a:ext cx="1584176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3131840" y="1124744"/>
            <a:ext cx="792088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3527884" y="4437112"/>
            <a:ext cx="1548172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4932040" y="1124744"/>
            <a:ext cx="2016224" cy="33123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816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 volbě uložit se zobrazí ještě možnosti, které nastavíme a potvrdíme OK: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772816"/>
            <a:ext cx="3019847" cy="437258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3419872" y="5805264"/>
            <a:ext cx="720080" cy="2160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995936" y="1196752"/>
            <a:ext cx="2376264" cy="46085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5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vypadá takto: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52279"/>
            <a:ext cx="9144000" cy="2353441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2246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Vytvořte horizontální panoráma </a:t>
            </a:r>
            <a:br>
              <a:rPr lang="cs-CZ" sz="3200" dirty="0" smtClean="0"/>
            </a:br>
            <a:r>
              <a:rPr lang="cs-CZ" sz="3200" dirty="0" smtClean="0"/>
              <a:t>z předložených </a:t>
            </a:r>
            <a:r>
              <a:rPr lang="cs-CZ" sz="3200" dirty="0" smtClean="0"/>
              <a:t>souborů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2) Vložte panoramata do dokumentu Word</a:t>
            </a:r>
            <a:br>
              <a:rPr lang="cs-CZ" sz="3200" dirty="0" smtClean="0"/>
            </a:br>
            <a:r>
              <a:rPr lang="cs-CZ" sz="3200" dirty="0" smtClean="0"/>
              <a:t> pod sebe s názvem: </a:t>
            </a:r>
            <a:r>
              <a:rPr lang="cs-CZ" sz="3200" u="sng" dirty="0" smtClean="0"/>
              <a:t>Horizontální panoráma</a:t>
            </a:r>
            <a:endParaRPr lang="cs-CZ" sz="3200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74" y="1700808"/>
            <a:ext cx="7449590" cy="113363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74" y="2977742"/>
            <a:ext cx="4448796" cy="113363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70" y="4293096"/>
            <a:ext cx="4267796" cy="96215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8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913" y="836712"/>
            <a:ext cx="8564171" cy="583964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19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1208</TotalTime>
  <Words>207</Words>
  <Application>Microsoft Office PowerPoint</Application>
  <PresentationFormat>Předvádění na obrazovce (4:3)</PresentationFormat>
  <Paragraphs>36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Microsoft Word Document</vt:lpstr>
      <vt:lpstr>Prezentace aplikace PowerPoint</vt:lpstr>
      <vt:lpstr>Zoner Photo Studio 16</vt:lpstr>
      <vt:lpstr>Panoráma – 1) modul Správce – 2) záložka Průzkumník – 3) vyberu obrázky –  4) seřadím obrázky do správného pořadí</vt:lpstr>
      <vt:lpstr>Zvolíme záložku Vytvořit - Panoráma:</vt:lpstr>
      <vt:lpstr>Zobrazí se okno:</vt:lpstr>
      <vt:lpstr>Následuje seřazení obrázků:  vzestupně nebo sestupně</vt:lpstr>
      <vt:lpstr>Následuje volba typu panoráma:  horizontální nebo vertikální</vt:lpstr>
      <vt:lpstr>1) Zvolíme Ohniskovou vzdálenost 2) Zvolíme Spojit</vt:lpstr>
      <vt:lpstr>Zobrazí se následující okna, pokračujeme klávesou Další:</vt:lpstr>
      <vt:lpstr>Zobrazí se následující okna, pokračujeme klávesou Další:</vt:lpstr>
      <vt:lpstr>Zobrazí se následující okna, pokračujeme klávesou Další:</vt:lpstr>
      <vt:lpstr>Zobrazí se možnosti :  1) Otevřít v editoru                        2) Uložit</vt:lpstr>
      <vt:lpstr>Při volbě uložit se zobrazí ještě možnosti, které nastavíme a potvrdíme OK:</vt:lpstr>
      <vt:lpstr>Výsledek vypadá takto:</vt:lpstr>
      <vt:lpstr>Úkol: 1) Vytvořte horizontální panoráma  z předložených souborů         2) Vložte panoramata do dokumentu Word  pod sebe s názvem: Horizontální panoráma</vt:lpstr>
      <vt:lpstr>Výsledek bude např. 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101</cp:revision>
  <dcterms:created xsi:type="dcterms:W3CDTF">2014-02-17T21:34:11Z</dcterms:created>
  <dcterms:modified xsi:type="dcterms:W3CDTF">2014-07-30T20:28:34Z</dcterms:modified>
</cp:coreProperties>
</file>