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66" r:id="rId5"/>
    <p:sldId id="274" r:id="rId6"/>
    <p:sldId id="275" r:id="rId7"/>
    <p:sldId id="277" r:id="rId8"/>
    <p:sldId id="278" r:id="rId9"/>
    <p:sldId id="276" r:id="rId10"/>
    <p:sldId id="281" r:id="rId11"/>
    <p:sldId id="283" r:id="rId12"/>
    <p:sldId id="282" r:id="rId13"/>
    <p:sldId id="273" r:id="rId14"/>
    <p:sldId id="270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CCFFFF"/>
    <a:srgbClr val="FF00FF"/>
    <a:srgbClr val="00FF00"/>
    <a:srgbClr val="FFCC00"/>
    <a:srgbClr val="66FF33"/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01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7693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001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9660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278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465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079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770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826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719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525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845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diagBrick">
          <a:fgClr>
            <a:schemeClr val="accent2">
              <a:lumMod val="20000"/>
              <a:lumOff val="80000"/>
            </a:schemeClr>
          </a:fgClr>
          <a:bgClr>
            <a:schemeClr val="bg2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6821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67156851"/>
              </p:ext>
            </p:extLst>
          </p:nvPr>
        </p:nvGraphicFramePr>
        <p:xfrm>
          <a:off x="1687513" y="334963"/>
          <a:ext cx="5421312" cy="6451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2" name="Dokument" r:id="rId4" imgW="5889940" imgH="7011179" progId="Word.Document.12">
                  <p:embed/>
                </p:oleObj>
              </mc:Choice>
              <mc:Fallback>
                <p:oleObj name="Dokument" r:id="rId4" imgW="5889940" imgH="701117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87513" y="334963"/>
                        <a:ext cx="5421312" cy="64516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78504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Zoner</a:t>
            </a:r>
            <a:r>
              <a:rPr lang="cs-CZ" dirty="0" smtClean="0"/>
              <a:t> </a:t>
            </a:r>
            <a:r>
              <a:rPr lang="cs-CZ" dirty="0" err="1" smtClean="0"/>
              <a:t>Photo</a:t>
            </a:r>
            <a:r>
              <a:rPr lang="cs-CZ" dirty="0" smtClean="0"/>
              <a:t> Studio 16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Vertikální panoráma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0923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2274"/>
          </a:xfrm>
        </p:spPr>
        <p:txBody>
          <a:bodyPr>
            <a:normAutofit/>
          </a:bodyPr>
          <a:lstStyle/>
          <a:p>
            <a:r>
              <a:rPr lang="cs-CZ" sz="3200" b="1" u="sng" dirty="0" smtClean="0"/>
              <a:t>Panoráma vertikální </a:t>
            </a:r>
            <a:r>
              <a:rPr lang="cs-CZ" sz="3200" dirty="0" smtClean="0"/>
              <a:t>– 1) modul Správce –</a:t>
            </a:r>
            <a:br>
              <a:rPr lang="cs-CZ" sz="3200" dirty="0" smtClean="0"/>
            </a:br>
            <a:r>
              <a:rPr lang="cs-CZ" sz="3200" dirty="0" smtClean="0"/>
              <a:t>2) záložka Průzkumník – 3) vyberu obrázky – </a:t>
            </a:r>
            <a:br>
              <a:rPr lang="cs-CZ" sz="3200" dirty="0" smtClean="0"/>
            </a:br>
            <a:r>
              <a:rPr lang="cs-CZ" sz="3200" dirty="0" smtClean="0"/>
              <a:t>4) seřadím obrázky do správného pořadí</a:t>
            </a:r>
            <a:endParaRPr lang="cs-CZ" sz="32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59" y="2983944"/>
            <a:ext cx="8951337" cy="349822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0" name="Ovál 19"/>
          <p:cNvSpPr/>
          <p:nvPr/>
        </p:nvSpPr>
        <p:spPr>
          <a:xfrm>
            <a:off x="683568" y="6375656"/>
            <a:ext cx="1008112" cy="14779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se šipkou 21"/>
          <p:cNvCxnSpPr>
            <a:endCxn id="20" idx="7"/>
          </p:cNvCxnSpPr>
          <p:nvPr/>
        </p:nvCxnSpPr>
        <p:spPr>
          <a:xfrm flipH="1">
            <a:off x="1544045" y="1628800"/>
            <a:ext cx="3604019" cy="476850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80433" y="6154121"/>
            <a:ext cx="429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4734018" y="4908287"/>
            <a:ext cx="1800200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2411760" y="1628800"/>
            <a:ext cx="1422158" cy="15269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5185614" y="1066904"/>
            <a:ext cx="1348604" cy="18580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6300201" y="2965594"/>
            <a:ext cx="720080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se šipkou 26"/>
          <p:cNvCxnSpPr>
            <a:endCxn id="16" idx="0"/>
          </p:cNvCxnSpPr>
          <p:nvPr/>
        </p:nvCxnSpPr>
        <p:spPr>
          <a:xfrm flipH="1">
            <a:off x="5220072" y="2132856"/>
            <a:ext cx="144016" cy="142202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ál 11"/>
          <p:cNvSpPr/>
          <p:nvPr/>
        </p:nvSpPr>
        <p:spPr>
          <a:xfrm>
            <a:off x="3563888" y="3142425"/>
            <a:ext cx="864096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076056" y="3554880"/>
            <a:ext cx="288032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932271" y="3170645"/>
            <a:ext cx="431817" cy="373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4.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29" name="Přímá spojnice se šipkou 28"/>
          <p:cNvCxnSpPr/>
          <p:nvPr/>
        </p:nvCxnSpPr>
        <p:spPr>
          <a:xfrm>
            <a:off x="5148064" y="3789040"/>
            <a:ext cx="75100" cy="114317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512786" y="2547119"/>
            <a:ext cx="43204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342407" y="2884294"/>
            <a:ext cx="4915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896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Zvolíme záložku Vytvořit - Panoráma: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70" y="2453859"/>
            <a:ext cx="9036496" cy="2279698"/>
          </a:xfrm>
          <a:prstGeom prst="rect">
            <a:avLst/>
          </a:prstGeom>
          <a:ln>
            <a:solidFill>
              <a:schemeClr val="accent1"/>
            </a:solidFill>
          </a:ln>
        </p:spPr>
      </p:pic>
      <p:cxnSp>
        <p:nvCxnSpPr>
          <p:cNvPr id="9" name="Přímá spojnice se šipkou 8"/>
          <p:cNvCxnSpPr>
            <a:endCxn id="6" idx="0"/>
          </p:cNvCxnSpPr>
          <p:nvPr/>
        </p:nvCxnSpPr>
        <p:spPr>
          <a:xfrm flipH="1">
            <a:off x="2047909" y="980728"/>
            <a:ext cx="2380075" cy="163224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ál 5"/>
          <p:cNvSpPr/>
          <p:nvPr/>
        </p:nvSpPr>
        <p:spPr>
          <a:xfrm>
            <a:off x="1759877" y="2612976"/>
            <a:ext cx="576064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>
            <a:endCxn id="7" idx="6"/>
          </p:cNvCxnSpPr>
          <p:nvPr/>
        </p:nvCxnSpPr>
        <p:spPr>
          <a:xfrm flipH="1">
            <a:off x="2990972" y="980728"/>
            <a:ext cx="3669260" cy="201542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2047909" y="2921821"/>
            <a:ext cx="943063" cy="14866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082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127" y="1190286"/>
            <a:ext cx="7497222" cy="526806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Zobrazí se okno: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68144" y="2348880"/>
            <a:ext cx="2952328" cy="181588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Zatržítkem</a:t>
            </a:r>
            <a:r>
              <a:rPr lang="cs-CZ" sz="2800" dirty="0" smtClean="0"/>
              <a:t> myší označíme obrázky nebo zvolíme Vybrat vše</a:t>
            </a:r>
            <a:endParaRPr lang="cs-CZ" sz="2800" dirty="0"/>
          </a:p>
        </p:txBody>
      </p:sp>
      <p:sp>
        <p:nvSpPr>
          <p:cNvPr id="8" name="Ovál 7"/>
          <p:cNvSpPr/>
          <p:nvPr/>
        </p:nvSpPr>
        <p:spPr>
          <a:xfrm>
            <a:off x="964998" y="2314778"/>
            <a:ext cx="288032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123728" y="2314778"/>
            <a:ext cx="288032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547738" y="2288138"/>
            <a:ext cx="288032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275856" y="2314778"/>
            <a:ext cx="288032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se šipkou 12"/>
          <p:cNvCxnSpPr>
            <a:endCxn id="8" idx="4"/>
          </p:cNvCxnSpPr>
          <p:nvPr/>
        </p:nvCxnSpPr>
        <p:spPr>
          <a:xfrm flipH="1">
            <a:off x="1109014" y="2602810"/>
            <a:ext cx="4903146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6012160" y="5805264"/>
            <a:ext cx="1008112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se šipkou 16"/>
          <p:cNvCxnSpPr/>
          <p:nvPr/>
        </p:nvCxnSpPr>
        <p:spPr>
          <a:xfrm flipH="1">
            <a:off x="6084168" y="4005064"/>
            <a:ext cx="72008" cy="180020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951856" y="5913276"/>
            <a:ext cx="4615114" cy="5232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Pokračujeme klávesou Další</a:t>
            </a:r>
            <a:endParaRPr lang="cs-CZ" sz="2800" dirty="0"/>
          </a:p>
        </p:txBody>
      </p:sp>
      <p:sp>
        <p:nvSpPr>
          <p:cNvPr id="19" name="Obdélník 18"/>
          <p:cNvSpPr/>
          <p:nvPr/>
        </p:nvSpPr>
        <p:spPr>
          <a:xfrm>
            <a:off x="5868144" y="6174886"/>
            <a:ext cx="648072" cy="2616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se šipkou 20"/>
          <p:cNvCxnSpPr>
            <a:endCxn id="19" idx="1"/>
          </p:cNvCxnSpPr>
          <p:nvPr/>
        </p:nvCxnSpPr>
        <p:spPr>
          <a:xfrm>
            <a:off x="5566970" y="6305691"/>
            <a:ext cx="301174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5730699" y="1983315"/>
            <a:ext cx="4254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23301" y="5913276"/>
            <a:ext cx="5285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7161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420" y="1461450"/>
            <a:ext cx="7440064" cy="527758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588865" cy="1733631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Následuje seřazení obrázků:</a:t>
            </a:r>
            <a:br>
              <a:rPr lang="cs-CZ" sz="3200" dirty="0" smtClean="0"/>
            </a:br>
            <a:r>
              <a:rPr lang="cs-CZ" sz="3200" dirty="0" smtClean="0"/>
              <a:t>vzestupně nebo sestupně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2499493" y="6093296"/>
            <a:ext cx="216024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731127" y="6093296"/>
            <a:ext cx="288032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>
            <a:endCxn id="6" idx="0"/>
          </p:cNvCxnSpPr>
          <p:nvPr/>
        </p:nvCxnSpPr>
        <p:spPr>
          <a:xfrm>
            <a:off x="1491381" y="1412776"/>
            <a:ext cx="1116124" cy="468052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endCxn id="8" idx="0"/>
          </p:cNvCxnSpPr>
          <p:nvPr/>
        </p:nvCxnSpPr>
        <p:spPr>
          <a:xfrm flipH="1">
            <a:off x="2875143" y="1412776"/>
            <a:ext cx="688745" cy="468052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0986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495903"/>
            <a:ext cx="7440064" cy="527758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856"/>
            <a:ext cx="8588865" cy="1570186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Následuje volba typu panoráma: </a:t>
            </a:r>
            <a:br>
              <a:rPr lang="cs-CZ" sz="3200" dirty="0" smtClean="0"/>
            </a:br>
            <a:r>
              <a:rPr lang="cs-CZ" sz="3200" dirty="0" smtClean="0"/>
              <a:t>horizontální nebo vertikální (navolí se samo)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1785494" y="6093296"/>
            <a:ext cx="216024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068959" y="6093296"/>
            <a:ext cx="288032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>
            <a:endCxn id="6" idx="0"/>
          </p:cNvCxnSpPr>
          <p:nvPr/>
        </p:nvCxnSpPr>
        <p:spPr>
          <a:xfrm>
            <a:off x="777382" y="1196752"/>
            <a:ext cx="1116124" cy="489654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endCxn id="8" idx="0"/>
          </p:cNvCxnSpPr>
          <p:nvPr/>
        </p:nvCxnSpPr>
        <p:spPr>
          <a:xfrm flipH="1">
            <a:off x="2212975" y="1268760"/>
            <a:ext cx="1782961" cy="482453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3491880" y="5786100"/>
            <a:ext cx="50547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Pokračujeme tlačítkem Další: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5547660" y="6561154"/>
            <a:ext cx="784983" cy="22992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5940152" y="6201308"/>
            <a:ext cx="1224136" cy="32403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1230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Obrázek 2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449" y="1497261"/>
            <a:ext cx="7468643" cy="525853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80077"/>
            <a:ext cx="8588865" cy="1276715"/>
          </a:xfrm>
        </p:spPr>
        <p:txBody>
          <a:bodyPr>
            <a:normAutofit/>
          </a:bodyPr>
          <a:lstStyle/>
          <a:p>
            <a:r>
              <a:rPr lang="cs-CZ" sz="3200" dirty="0" smtClean="0"/>
              <a:t>1) Zvolíme Ohniskovou vzdálenost</a:t>
            </a:r>
            <a:br>
              <a:rPr lang="cs-CZ" sz="3200" dirty="0" smtClean="0"/>
            </a:br>
            <a:r>
              <a:rPr lang="cs-CZ" sz="3200" dirty="0" smtClean="0"/>
              <a:t>2) Zvolíme Spojit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61758" y="5356834"/>
            <a:ext cx="50547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3) Pokračujeme Další: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5364088" y="6525874"/>
            <a:ext cx="784983" cy="22992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619672" y="6093296"/>
            <a:ext cx="3528392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2123728" y="836712"/>
            <a:ext cx="648072" cy="525658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6917049" y="6093296"/>
            <a:ext cx="744189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3383868" y="1340768"/>
            <a:ext cx="3521287" cy="48605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5506328" y="5718630"/>
            <a:ext cx="361817" cy="80724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123728" y="571863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917049" y="571863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504551" y="6190083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2821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441" y="1168173"/>
            <a:ext cx="7459117" cy="528711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Zobrazí se následující okno, pokračujeme klávesou Další: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5868144" y="6309320"/>
            <a:ext cx="648072" cy="14596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4788024" y="1052736"/>
            <a:ext cx="1404156" cy="525658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6065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Stále pokračujeme přes tlačítko další až k možnostem:</a:t>
            </a:r>
            <a:br>
              <a:rPr lang="cs-CZ" sz="3200" dirty="0" smtClean="0"/>
            </a:br>
            <a:r>
              <a:rPr lang="cs-CZ" sz="3200" dirty="0" smtClean="0"/>
              <a:t>1) Otevřít v editoru                        2) Uložit</a:t>
            </a:r>
            <a:endParaRPr lang="cs-CZ" sz="32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268760"/>
            <a:ext cx="7459117" cy="530616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Obdélník 4"/>
          <p:cNvSpPr/>
          <p:nvPr/>
        </p:nvSpPr>
        <p:spPr>
          <a:xfrm>
            <a:off x="3491880" y="3212976"/>
            <a:ext cx="1584176" cy="2880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3131840" y="1124744"/>
            <a:ext cx="792088" cy="20882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3527884" y="4437112"/>
            <a:ext cx="1548172" cy="2880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se šipkou 13"/>
          <p:cNvCxnSpPr/>
          <p:nvPr/>
        </p:nvCxnSpPr>
        <p:spPr>
          <a:xfrm flipH="1">
            <a:off x="4932040" y="1124744"/>
            <a:ext cx="2016224" cy="331236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8166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 volbě uložit se zobrazí ještě parametry, které nastavíme a potvrdíme OK: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1772816"/>
            <a:ext cx="3019847" cy="437258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3" name="Obdélník 2"/>
          <p:cNvSpPr/>
          <p:nvPr/>
        </p:nvSpPr>
        <p:spPr>
          <a:xfrm>
            <a:off x="3419872" y="5805264"/>
            <a:ext cx="720080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3995936" y="1196752"/>
            <a:ext cx="2376264" cy="46085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752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Výsledek vypadá takto: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1371962"/>
            <a:ext cx="2365874" cy="5062971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922466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5832648"/>
          </a:xfrm>
        </p:spPr>
        <p:txBody>
          <a:bodyPr anchor="t">
            <a:normAutofit/>
          </a:bodyPr>
          <a:lstStyle/>
          <a:p>
            <a:pPr algn="l"/>
            <a:r>
              <a:rPr lang="cs-CZ" sz="3200" dirty="0" smtClean="0"/>
              <a:t>Úkol:</a:t>
            </a:r>
            <a:br>
              <a:rPr lang="cs-CZ" sz="3200" dirty="0" smtClean="0"/>
            </a:br>
            <a:r>
              <a:rPr lang="cs-CZ" sz="3200" dirty="0" smtClean="0"/>
              <a:t>1) Vytvořte vertikální panoráma z předložených souborů</a:t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2) Vložte panoramata do dokumentu Word</a:t>
            </a:r>
            <a:br>
              <a:rPr lang="cs-CZ" sz="3200" dirty="0" smtClean="0"/>
            </a:br>
            <a:r>
              <a:rPr lang="cs-CZ" sz="3200" dirty="0" smtClean="0"/>
              <a:t> pod sebe s názvem: </a:t>
            </a:r>
            <a:r>
              <a:rPr lang="cs-CZ" sz="3200" u="sng" dirty="0" smtClean="0"/>
              <a:t>Vertikální panoráma</a:t>
            </a:r>
            <a:endParaRPr lang="cs-CZ" sz="3200" u="sng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402" y="1844824"/>
            <a:ext cx="4315428" cy="102884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402" y="3068960"/>
            <a:ext cx="4258270" cy="990738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064895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8815" y="0"/>
            <a:ext cx="8229600" cy="115699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Výsledek bude např. :</a:t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241" y="692696"/>
            <a:ext cx="7868749" cy="6011114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968498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748883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/>
          </a:p>
          <a:p>
            <a:r>
              <a:rPr lang="cs-CZ" dirty="0"/>
              <a:t>V materiálu byly použity prostředky Microsoft Office 2010 , vlastník licence je ZŠ Jablonec nad Nisou – Mšeno, Mozartova 24, příspěvková organizace</a:t>
            </a:r>
          </a:p>
          <a:p>
            <a:endParaRPr lang="cs-CZ" dirty="0"/>
          </a:p>
          <a:p>
            <a:r>
              <a:rPr lang="cs-CZ" dirty="0"/>
              <a:t>V materiálu byly použity prostředky </a:t>
            </a:r>
            <a:r>
              <a:rPr lang="cs-CZ" dirty="0" err="1"/>
              <a:t>Zoner</a:t>
            </a:r>
            <a:r>
              <a:rPr lang="cs-CZ" dirty="0"/>
              <a:t> </a:t>
            </a:r>
            <a:r>
              <a:rPr lang="cs-CZ" dirty="0" err="1"/>
              <a:t>Photo</a:t>
            </a:r>
            <a:r>
              <a:rPr lang="cs-CZ" dirty="0"/>
              <a:t> Studio 16, vlastník licence je ZŠ Jablonec nad Nisou – Mšeno, Mozartova 24, příspěvková organizace</a:t>
            </a:r>
          </a:p>
          <a:p>
            <a:endParaRPr lang="cs-CZ" dirty="0"/>
          </a:p>
          <a:p>
            <a:r>
              <a:rPr lang="cs-CZ" dirty="0"/>
              <a:t>VICHEREK, Jiří. </a:t>
            </a:r>
            <a:r>
              <a:rPr lang="cs-CZ" i="1" dirty="0" err="1"/>
              <a:t>Zoner</a:t>
            </a:r>
            <a:r>
              <a:rPr lang="cs-CZ" i="1" dirty="0"/>
              <a:t> </a:t>
            </a:r>
            <a:r>
              <a:rPr lang="cs-CZ" i="1" dirty="0" err="1"/>
              <a:t>Photo</a:t>
            </a:r>
            <a:r>
              <a:rPr lang="cs-CZ" i="1" dirty="0"/>
              <a:t> Studio: praktická příručka</a:t>
            </a:r>
            <a:r>
              <a:rPr lang="cs-CZ" dirty="0"/>
              <a:t>. Brno: ZONER software, 2013, 144 s. ISBN 978-80-7413-256-8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smtClean="0"/>
              <a:t>fotografie – archiv autora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786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1244</TotalTime>
  <Words>198</Words>
  <Application>Microsoft Office PowerPoint</Application>
  <PresentationFormat>Předvádění na obrazovce (4:3)</PresentationFormat>
  <Paragraphs>36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Dokument</vt:lpstr>
      <vt:lpstr>Prezentace aplikace PowerPoint</vt:lpstr>
      <vt:lpstr>Zoner Photo Studio 16</vt:lpstr>
      <vt:lpstr>Panoráma vertikální – 1) modul Správce – 2) záložka Průzkumník – 3) vyberu obrázky –  4) seřadím obrázky do správného pořadí</vt:lpstr>
      <vt:lpstr>Zvolíme záložku Vytvořit - Panoráma:</vt:lpstr>
      <vt:lpstr>Zobrazí se okno:</vt:lpstr>
      <vt:lpstr>Následuje seřazení obrázků: vzestupně nebo sestupně</vt:lpstr>
      <vt:lpstr>Následuje volba typu panoráma:  horizontální nebo vertikální (navolí se samo)</vt:lpstr>
      <vt:lpstr>1) Zvolíme Ohniskovou vzdálenost 2) Zvolíme Spojit</vt:lpstr>
      <vt:lpstr>Zobrazí se následující okno, pokračujeme klávesou Další:</vt:lpstr>
      <vt:lpstr>Stále pokračujeme přes tlačítko další až k možnostem: 1) Otevřít v editoru                        2) Uložit</vt:lpstr>
      <vt:lpstr>Při volbě uložit se zobrazí ještě parametry, které nastavíme a potvrdíme OK:</vt:lpstr>
      <vt:lpstr>Výsledek vypadá takto:</vt:lpstr>
      <vt:lpstr>Úkol: 1) Vytvořte vertikální panoráma z předložených souborů       2) Vložte panoramata do dokumentu Word  pod sebe s názvem: Vertikální panoráma</vt:lpstr>
      <vt:lpstr>Výsledek bude např. :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jitka</cp:lastModifiedBy>
  <cp:revision>103</cp:revision>
  <dcterms:created xsi:type="dcterms:W3CDTF">2014-02-17T21:34:11Z</dcterms:created>
  <dcterms:modified xsi:type="dcterms:W3CDTF">2014-08-02T09:29:52Z</dcterms:modified>
</cp:coreProperties>
</file>