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3" r:id="rId4"/>
    <p:sldId id="284" r:id="rId5"/>
    <p:sldId id="282" r:id="rId6"/>
    <p:sldId id="285" r:id="rId7"/>
    <p:sldId id="28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31. 7. 2014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9742246"/>
              </p:ext>
            </p:extLst>
          </p:nvPr>
        </p:nvGraphicFramePr>
        <p:xfrm>
          <a:off x="1690688" y="338138"/>
          <a:ext cx="5424487" cy="6288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4" name="Dokument" r:id="rId3" imgW="5889940" imgH="6836546" progId="Word.Document.12">
                  <p:embed/>
                </p:oleObj>
              </mc:Choice>
              <mc:Fallback>
                <p:oleObj name="Dokument" r:id="rId3" imgW="5889940" imgH="683654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90688" y="338138"/>
                        <a:ext cx="5424487" cy="6288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Návrh programu divadelního představení školy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Mozart revue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792088"/>
          </a:xfrm>
        </p:spPr>
        <p:txBody>
          <a:bodyPr anchor="t"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08720"/>
            <a:ext cx="8280920" cy="576064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Vytvořte grafický návrh programu na divadelní představení naší školy – </a:t>
            </a:r>
            <a:r>
              <a:rPr lang="cs-CZ" b="1" dirty="0">
                <a:solidFill>
                  <a:schemeClr val="tx1"/>
                </a:solidFill>
              </a:rPr>
              <a:t>M</a:t>
            </a:r>
            <a:r>
              <a:rPr lang="cs-CZ" b="1" dirty="0" smtClean="0">
                <a:solidFill>
                  <a:schemeClr val="tx1"/>
                </a:solidFill>
              </a:rPr>
              <a:t>ozart </a:t>
            </a:r>
            <a:r>
              <a:rPr lang="cs-CZ" b="1" dirty="0" smtClean="0">
                <a:solidFill>
                  <a:schemeClr val="tx1"/>
                </a:solidFill>
              </a:rPr>
              <a:t>revue</a:t>
            </a:r>
            <a:r>
              <a:rPr lang="cs-CZ" dirty="0" smtClean="0">
                <a:solidFill>
                  <a:schemeClr val="tx1"/>
                </a:solidFill>
              </a:rPr>
              <a:t>, který bude obsahovat: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název Mozart revue</a:t>
            </a:r>
          </a:p>
          <a:p>
            <a:pPr marL="514350" indent="-514350" algn="l"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místo konání: Městské divadlo v Jablonci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nad Nisou</a:t>
            </a:r>
          </a:p>
          <a:p>
            <a:pPr marL="514350" indent="-514350" algn="l"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datum</a:t>
            </a:r>
          </a:p>
          <a:p>
            <a:pPr marL="514350" indent="-514350" algn="l"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začátek představení: 18:00 hodin</a:t>
            </a:r>
          </a:p>
          <a:p>
            <a:pPr marL="514350" indent="-514350" algn="l"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konkrétní program</a:t>
            </a:r>
          </a:p>
          <a:p>
            <a:pPr marL="514350" indent="-514350" algn="l"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jméno autora návrhu</a:t>
            </a:r>
          </a:p>
          <a:p>
            <a:pPr marL="514350" indent="-514350" algn="l">
              <a:buAutoNum type="arabicParenR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AutoNum type="arabicParenR"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78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908720"/>
            <a:ext cx="77768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K vytvoření návrhu můžete použít všechny dostupné aplikace (MS Word, Malování, kliparty, webové </a:t>
            </a:r>
            <a:r>
              <a:rPr lang="cs-CZ" sz="3600" dirty="0" smtClean="0"/>
              <a:t>aplikace…)</a:t>
            </a:r>
          </a:p>
          <a:p>
            <a:endParaRPr lang="cs-CZ" sz="3600" dirty="0" smtClean="0"/>
          </a:p>
          <a:p>
            <a:r>
              <a:rPr lang="cs-CZ" sz="3600" dirty="0"/>
              <a:t>Zvolte vhodný formát programu (A4, A5</a:t>
            </a:r>
            <a:r>
              <a:rPr lang="cs-CZ" sz="3600" dirty="0" smtClean="0"/>
              <a:t>)</a:t>
            </a:r>
          </a:p>
          <a:p>
            <a:endParaRPr lang="cs-CZ" dirty="0"/>
          </a:p>
          <a:p>
            <a:r>
              <a:rPr lang="cs-CZ" sz="3600" dirty="0" smtClean="0"/>
              <a:t>Nápadům se meze nekladou…</a:t>
            </a:r>
            <a:endParaRPr lang="cs-CZ" sz="3600" dirty="0"/>
          </a:p>
        </p:txBody>
      </p:sp>
      <p:pic>
        <p:nvPicPr>
          <p:cNvPr id="2050" name="Picture 2" descr="C:\Users\zuzana.skrabalkova\AppData\Local\Microsoft\Windows\Temporary Internet Files\Content.IE5\X4MS7MPC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004" y="477915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04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Výsledek </a:t>
            </a:r>
            <a:r>
              <a:rPr lang="cs-CZ" sz="3200" dirty="0" smtClean="0"/>
              <a:t>může vypadat např. takto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340768"/>
            <a:ext cx="3781953" cy="53156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595" y="1340768"/>
            <a:ext cx="3772427" cy="533474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80595" y="908720"/>
            <a:ext cx="81518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Formát A5 přeložený na výšku – vnější strana, vnitřní strana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851920" y="1196752"/>
            <a:ext cx="604597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588224" y="1196752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246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Nebo takto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0595" y="908720"/>
            <a:ext cx="81518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Formát A5 přeložený na šířku – vnější strana</a:t>
            </a:r>
            <a:endParaRPr lang="cs-CZ" sz="24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6588224" y="1196752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5337" y="1326485"/>
            <a:ext cx="3772427" cy="535379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35838"/>
            <a:ext cx="3909761" cy="533509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9169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80595" y="447055"/>
            <a:ext cx="81518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Formát A5 přeložený na šířku –  </a:t>
            </a:r>
            <a:r>
              <a:rPr lang="cs-CZ" sz="2400" dirty="0"/>
              <a:t>vnitřní strana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38" y="1124744"/>
            <a:ext cx="7706801" cy="534427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7539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2028</TotalTime>
  <Words>181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Návrh programu divadelního představení školy</vt:lpstr>
      <vt:lpstr>Úkol:</vt:lpstr>
      <vt:lpstr>Prezentace aplikace PowerPoint</vt:lpstr>
      <vt:lpstr>Výsledek může vypadat např. takto:</vt:lpstr>
      <vt:lpstr>Nebo takto: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112</cp:revision>
  <dcterms:created xsi:type="dcterms:W3CDTF">2014-02-17T21:34:11Z</dcterms:created>
  <dcterms:modified xsi:type="dcterms:W3CDTF">2014-07-31T22:33:07Z</dcterms:modified>
</cp:coreProperties>
</file>