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4" r:id="rId4"/>
    <p:sldId id="285" r:id="rId5"/>
    <p:sldId id="282" r:id="rId6"/>
    <p:sldId id="286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  <a:srgbClr val="FFFFCC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chemeClr val="accent6">
                <a:lumMod val="50000"/>
                <a:lumOff val="5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6-zs.jablonec.cz/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6zs-jablonec.cz/?cat=1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5893582"/>
              </p:ext>
            </p:extLst>
          </p:nvPr>
        </p:nvGraphicFramePr>
        <p:xfrm>
          <a:off x="1690688" y="338138"/>
          <a:ext cx="5424487" cy="6288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" name="Dokument" r:id="rId3" imgW="5889940" imgH="6822892" progId="Word.Document.12">
                  <p:embed/>
                </p:oleObj>
              </mc:Choice>
              <mc:Fallback>
                <p:oleObj name="Dokument" r:id="rId3" imgW="5889940" imgH="68228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0688" y="338138"/>
                        <a:ext cx="5424487" cy="6288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Návrh diplomu Fair play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Vytvořte grafický návrh diplomu Fair play, který bude obsahovat: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jméno žáka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popis jeho činu fair play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název školy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datum 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jméno autora diplomu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1957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92696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Všechny informace o </a:t>
            </a:r>
            <a:r>
              <a:rPr lang="cs-CZ" sz="3600" smtClean="0"/>
              <a:t>činech žáků, </a:t>
            </a:r>
            <a:r>
              <a:rPr lang="cs-CZ" sz="3600" dirty="0" smtClean="0"/>
              <a:t>kteří budou oceněni diplomem Fair play najdete </a:t>
            </a:r>
            <a:br>
              <a:rPr lang="cs-CZ" sz="3600" dirty="0" smtClean="0"/>
            </a:br>
            <a:r>
              <a:rPr lang="cs-CZ" sz="3600" dirty="0" smtClean="0"/>
              <a:t>na webových stránkách školy: </a:t>
            </a:r>
          </a:p>
          <a:p>
            <a:r>
              <a:rPr lang="cs-CZ" sz="3600" dirty="0" smtClean="0">
                <a:hlinkClick r:id="rId2"/>
              </a:rPr>
              <a:t>www.6-zs.jablonec.cz</a:t>
            </a:r>
            <a:r>
              <a:rPr lang="cs-CZ" sz="3600" dirty="0" smtClean="0"/>
              <a:t> v záložce Fair play.</a:t>
            </a:r>
          </a:p>
          <a:p>
            <a:endParaRPr lang="cs-CZ" sz="3600" dirty="0"/>
          </a:p>
          <a:p>
            <a:r>
              <a:rPr lang="cs-CZ" sz="3600" dirty="0" smtClean="0"/>
              <a:t>K vytvoření návrhu můžete použít všechny dostupné aplikace (MS Word, Malování, kliparty, webové aplikace……)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7395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sz="3200" dirty="0" smtClean="0"/>
              <a:t>Výsledek vypadá </a:t>
            </a:r>
            <a:r>
              <a:rPr lang="cs-CZ" sz="3200" dirty="0" smtClean="0"/>
              <a:t>např. takto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546" y="836712"/>
            <a:ext cx="8830908" cy="585869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2246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sz="3200" dirty="0" smtClean="0"/>
              <a:t>nebo takto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108" y="1124744"/>
            <a:ext cx="7440064" cy="526806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30353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Www.6zs-jablonec.cz</a:t>
            </a:r>
            <a:r>
              <a:rPr lang="cs-CZ" dirty="0"/>
              <a:t>: fair play. </a:t>
            </a:r>
            <a:r>
              <a:rPr lang="cs-CZ" i="1" dirty="0"/>
              <a:t>Www.6zs-jablonec.cz: fair play</a:t>
            </a:r>
            <a:r>
              <a:rPr lang="cs-CZ" dirty="0"/>
              <a:t> [online]. 2014 [cit. 2014-05-20]. Dostupné z: </a:t>
            </a:r>
            <a:r>
              <a:rPr lang="cs-CZ" dirty="0">
                <a:hlinkClick r:id="rId2"/>
              </a:rPr>
              <a:t>http://www.6zs-jablonec.cz/?cat=13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1282</TotalTime>
  <Words>158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Návrh diplomu Fair play</vt:lpstr>
      <vt:lpstr>Úkol:</vt:lpstr>
      <vt:lpstr>Prezentace aplikace PowerPoint</vt:lpstr>
      <vt:lpstr>Výsledek vypadá např. takto:</vt:lpstr>
      <vt:lpstr>nebo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108</cp:revision>
  <dcterms:created xsi:type="dcterms:W3CDTF">2014-02-17T21:34:11Z</dcterms:created>
  <dcterms:modified xsi:type="dcterms:W3CDTF">2014-07-31T13:10:00Z</dcterms:modified>
</cp:coreProperties>
</file>