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70" r:id="rId11"/>
    <p:sldId id="271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121DB-D64A-420C-863F-1F7275EC472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7F5E0-DBE8-4B24-BF54-ECA460B644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98542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121DB-D64A-420C-863F-1F7275EC472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7F5E0-DBE8-4B24-BF54-ECA460B644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83090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121DB-D64A-420C-863F-1F7275EC472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7F5E0-DBE8-4B24-BF54-ECA460B644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14795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121DB-D64A-420C-863F-1F7275EC472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7F5E0-DBE8-4B24-BF54-ECA460B644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97990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121DB-D64A-420C-863F-1F7275EC472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7F5E0-DBE8-4B24-BF54-ECA460B644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3473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121DB-D64A-420C-863F-1F7275EC472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7F5E0-DBE8-4B24-BF54-ECA460B644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59834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121DB-D64A-420C-863F-1F7275EC472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7F5E0-DBE8-4B24-BF54-ECA460B644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9188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121DB-D64A-420C-863F-1F7275EC472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7F5E0-DBE8-4B24-BF54-ECA460B644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8413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121DB-D64A-420C-863F-1F7275EC472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7F5E0-DBE8-4B24-BF54-ECA460B644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73590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121DB-D64A-420C-863F-1F7275EC472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7F5E0-DBE8-4B24-BF54-ECA460B644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21084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121DB-D64A-420C-863F-1F7275EC472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7F5E0-DBE8-4B24-BF54-ECA460B644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60840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C121DB-D64A-420C-863F-1F7275EC472B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D7F5E0-DBE8-4B24-BF54-ECA460B644C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4674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1644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08744" y="427434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VY_32_INOVACE_05-33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059832" y="548680"/>
            <a:ext cx="27396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Elektřina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02117765"/>
              </p:ext>
            </p:extLst>
          </p:nvPr>
        </p:nvGraphicFramePr>
        <p:xfrm>
          <a:off x="1404946" y="1988840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IX.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Elektřina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Elektromagnetická indukce II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25.9.2011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Seznamuje s ději, které vedly k výrobě elektrické energie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003209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Elektromagnetická indukce II</a:t>
            </a:r>
            <a:endParaRPr lang="cs-CZ" sz="3200" b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2388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dirty="0" smtClean="0"/>
              <a:t>Magnetické pole v cívce můžeme měnit i jinak</a:t>
            </a:r>
            <a:r>
              <a:rPr lang="cs-CZ" sz="2400" b="1" dirty="0" smtClean="0"/>
              <a:t>: sepneme spínač</a:t>
            </a:r>
            <a:endParaRPr lang="cs-CZ" sz="2400" b="1" dirty="0"/>
          </a:p>
        </p:txBody>
      </p:sp>
      <p:grpSp>
        <p:nvGrpSpPr>
          <p:cNvPr id="5" name="Skupina 4"/>
          <p:cNvGrpSpPr/>
          <p:nvPr/>
        </p:nvGrpSpPr>
        <p:grpSpPr>
          <a:xfrm>
            <a:off x="3707904" y="2852936"/>
            <a:ext cx="1800200" cy="1343000"/>
            <a:chOff x="3707904" y="2852936"/>
            <a:chExt cx="1800200" cy="1343000"/>
          </a:xfrm>
        </p:grpSpPr>
        <p:sp>
          <p:nvSpPr>
            <p:cNvPr id="6" name="Obdélník 5"/>
            <p:cNvSpPr/>
            <p:nvPr/>
          </p:nvSpPr>
          <p:spPr>
            <a:xfrm>
              <a:off x="3707904" y="2852936"/>
              <a:ext cx="1800200" cy="1343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3923928" y="3067236"/>
              <a:ext cx="1368152" cy="9144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2453889" y="3135661"/>
            <a:ext cx="295989" cy="202629"/>
            <a:chOff x="1899747" y="4725144"/>
            <a:chExt cx="295989" cy="202629"/>
          </a:xfrm>
        </p:grpSpPr>
        <p:cxnSp>
          <p:nvCxnSpPr>
            <p:cNvPr id="9" name="Přímá spojnice 8"/>
            <p:cNvCxnSpPr/>
            <p:nvPr/>
          </p:nvCxnSpPr>
          <p:spPr>
            <a:xfrm flipV="1">
              <a:off x="1950032" y="4725144"/>
              <a:ext cx="245704" cy="14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Ovál 9"/>
            <p:cNvSpPr/>
            <p:nvPr/>
          </p:nvSpPr>
          <p:spPr>
            <a:xfrm flipH="1">
              <a:off x="1899747" y="4872559"/>
              <a:ext cx="45719" cy="45719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 flipH="1">
              <a:off x="2142403" y="4882054"/>
              <a:ext cx="45719" cy="45719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1914028" y="3076547"/>
            <a:ext cx="72008" cy="432048"/>
            <a:chOff x="2483768" y="3212976"/>
            <a:chExt cx="72008" cy="432048"/>
          </a:xfrm>
        </p:grpSpPr>
        <p:cxnSp>
          <p:nvCxnSpPr>
            <p:cNvPr id="13" name="Přímá spojnice 12"/>
            <p:cNvCxnSpPr/>
            <p:nvPr/>
          </p:nvCxnSpPr>
          <p:spPr>
            <a:xfrm flipV="1">
              <a:off x="2483768" y="3306978"/>
              <a:ext cx="0" cy="217458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 flipV="1">
              <a:off x="2555776" y="3212976"/>
              <a:ext cx="0" cy="43204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Skupina 14"/>
          <p:cNvGrpSpPr/>
          <p:nvPr/>
        </p:nvGrpSpPr>
        <p:grpSpPr>
          <a:xfrm>
            <a:off x="6600624" y="3213177"/>
            <a:ext cx="432048" cy="432048"/>
            <a:chOff x="6965032" y="2492896"/>
            <a:chExt cx="432048" cy="432048"/>
          </a:xfrm>
        </p:grpSpPr>
        <p:cxnSp>
          <p:nvCxnSpPr>
            <p:cNvPr id="16" name="Přímá spojnice se šipkou 15"/>
            <p:cNvCxnSpPr/>
            <p:nvPr/>
          </p:nvCxnSpPr>
          <p:spPr>
            <a:xfrm flipV="1">
              <a:off x="7181056" y="2561260"/>
              <a:ext cx="0" cy="288032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se šipkou 16"/>
            <p:cNvCxnSpPr/>
            <p:nvPr/>
          </p:nvCxnSpPr>
          <p:spPr>
            <a:xfrm flipV="1">
              <a:off x="7181056" y="2564904"/>
              <a:ext cx="0" cy="288032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Ovál 17"/>
            <p:cNvSpPr/>
            <p:nvPr/>
          </p:nvSpPr>
          <p:spPr>
            <a:xfrm>
              <a:off x="6965032" y="2492896"/>
              <a:ext cx="432048" cy="43204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9" name="Přímá spojnice se šipkou 18"/>
            <p:cNvCxnSpPr/>
            <p:nvPr/>
          </p:nvCxnSpPr>
          <p:spPr>
            <a:xfrm flipV="1">
              <a:off x="7032672" y="2633268"/>
              <a:ext cx="296768" cy="144016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Volný tvar 19"/>
          <p:cNvSpPr/>
          <p:nvPr/>
        </p:nvSpPr>
        <p:spPr>
          <a:xfrm>
            <a:off x="5184648" y="3024098"/>
            <a:ext cx="1667207" cy="825526"/>
          </a:xfrm>
          <a:custGeom>
            <a:avLst/>
            <a:gdLst>
              <a:gd name="connsiteX0" fmla="*/ 1636776 w 1667207"/>
              <a:gd name="connsiteY0" fmla="*/ 194590 h 825526"/>
              <a:gd name="connsiteX1" fmla="*/ 1645920 w 1667207"/>
              <a:gd name="connsiteY1" fmla="*/ 148870 h 825526"/>
              <a:gd name="connsiteX2" fmla="*/ 1207008 w 1667207"/>
              <a:gd name="connsiteY2" fmla="*/ 48286 h 825526"/>
              <a:gd name="connsiteX3" fmla="*/ 1088136 w 1667207"/>
              <a:gd name="connsiteY3" fmla="*/ 57430 h 825526"/>
              <a:gd name="connsiteX4" fmla="*/ 1042416 w 1667207"/>
              <a:gd name="connsiteY4" fmla="*/ 66574 h 825526"/>
              <a:gd name="connsiteX5" fmla="*/ 969264 w 1667207"/>
              <a:gd name="connsiteY5" fmla="*/ 75718 h 825526"/>
              <a:gd name="connsiteX6" fmla="*/ 905256 w 1667207"/>
              <a:gd name="connsiteY6" fmla="*/ 94006 h 825526"/>
              <a:gd name="connsiteX7" fmla="*/ 795528 w 1667207"/>
              <a:gd name="connsiteY7" fmla="*/ 112294 h 825526"/>
              <a:gd name="connsiteX8" fmla="*/ 649224 w 1667207"/>
              <a:gd name="connsiteY8" fmla="*/ 121438 h 825526"/>
              <a:gd name="connsiteX9" fmla="*/ 493776 w 1667207"/>
              <a:gd name="connsiteY9" fmla="*/ 139726 h 825526"/>
              <a:gd name="connsiteX10" fmla="*/ 384048 w 1667207"/>
              <a:gd name="connsiteY10" fmla="*/ 148870 h 825526"/>
              <a:gd name="connsiteX11" fmla="*/ 155448 w 1667207"/>
              <a:gd name="connsiteY11" fmla="*/ 167158 h 825526"/>
              <a:gd name="connsiteX12" fmla="*/ 45720 w 1667207"/>
              <a:gd name="connsiteY12" fmla="*/ 185446 h 825526"/>
              <a:gd name="connsiteX13" fmla="*/ 36576 w 1667207"/>
              <a:gd name="connsiteY13" fmla="*/ 267742 h 825526"/>
              <a:gd name="connsiteX14" fmla="*/ 54864 w 1667207"/>
              <a:gd name="connsiteY14" fmla="*/ 295174 h 825526"/>
              <a:gd name="connsiteX15" fmla="*/ 109728 w 1667207"/>
              <a:gd name="connsiteY15" fmla="*/ 313462 h 825526"/>
              <a:gd name="connsiteX16" fmla="*/ 301752 w 1667207"/>
              <a:gd name="connsiteY16" fmla="*/ 304318 h 825526"/>
              <a:gd name="connsiteX17" fmla="*/ 329184 w 1667207"/>
              <a:gd name="connsiteY17" fmla="*/ 295174 h 825526"/>
              <a:gd name="connsiteX18" fmla="*/ 374904 w 1667207"/>
              <a:gd name="connsiteY18" fmla="*/ 286030 h 825526"/>
              <a:gd name="connsiteX19" fmla="*/ 384048 w 1667207"/>
              <a:gd name="connsiteY19" fmla="*/ 249454 h 825526"/>
              <a:gd name="connsiteX20" fmla="*/ 329184 w 1667207"/>
              <a:gd name="connsiteY20" fmla="*/ 212878 h 825526"/>
              <a:gd name="connsiteX21" fmla="*/ 219456 w 1667207"/>
              <a:gd name="connsiteY21" fmla="*/ 222022 h 825526"/>
              <a:gd name="connsiteX22" fmla="*/ 137160 w 1667207"/>
              <a:gd name="connsiteY22" fmla="*/ 240310 h 825526"/>
              <a:gd name="connsiteX23" fmla="*/ 91440 w 1667207"/>
              <a:gd name="connsiteY23" fmla="*/ 249454 h 825526"/>
              <a:gd name="connsiteX24" fmla="*/ 64008 w 1667207"/>
              <a:gd name="connsiteY24" fmla="*/ 258598 h 825526"/>
              <a:gd name="connsiteX25" fmla="*/ 9144 w 1667207"/>
              <a:gd name="connsiteY25" fmla="*/ 295174 h 825526"/>
              <a:gd name="connsiteX26" fmla="*/ 18288 w 1667207"/>
              <a:gd name="connsiteY26" fmla="*/ 368326 h 825526"/>
              <a:gd name="connsiteX27" fmla="*/ 100584 w 1667207"/>
              <a:gd name="connsiteY27" fmla="*/ 404902 h 825526"/>
              <a:gd name="connsiteX28" fmla="*/ 256032 w 1667207"/>
              <a:gd name="connsiteY28" fmla="*/ 432334 h 825526"/>
              <a:gd name="connsiteX29" fmla="*/ 356616 w 1667207"/>
              <a:gd name="connsiteY29" fmla="*/ 441478 h 825526"/>
              <a:gd name="connsiteX30" fmla="*/ 384048 w 1667207"/>
              <a:gd name="connsiteY30" fmla="*/ 414046 h 825526"/>
              <a:gd name="connsiteX31" fmla="*/ 347472 w 1667207"/>
              <a:gd name="connsiteY31" fmla="*/ 368326 h 825526"/>
              <a:gd name="connsiteX32" fmla="*/ 100584 w 1667207"/>
              <a:gd name="connsiteY32" fmla="*/ 377470 h 825526"/>
              <a:gd name="connsiteX33" fmla="*/ 64008 w 1667207"/>
              <a:gd name="connsiteY33" fmla="*/ 386614 h 825526"/>
              <a:gd name="connsiteX34" fmla="*/ 36576 w 1667207"/>
              <a:gd name="connsiteY34" fmla="*/ 404902 h 825526"/>
              <a:gd name="connsiteX35" fmla="*/ 18288 w 1667207"/>
              <a:gd name="connsiteY35" fmla="*/ 432334 h 825526"/>
              <a:gd name="connsiteX36" fmla="*/ 54864 w 1667207"/>
              <a:gd name="connsiteY36" fmla="*/ 560350 h 825526"/>
              <a:gd name="connsiteX37" fmla="*/ 100584 w 1667207"/>
              <a:gd name="connsiteY37" fmla="*/ 569494 h 825526"/>
              <a:gd name="connsiteX38" fmla="*/ 329184 w 1667207"/>
              <a:gd name="connsiteY38" fmla="*/ 587782 h 825526"/>
              <a:gd name="connsiteX39" fmla="*/ 365760 w 1667207"/>
              <a:gd name="connsiteY39" fmla="*/ 532918 h 825526"/>
              <a:gd name="connsiteX40" fmla="*/ 292608 w 1667207"/>
              <a:gd name="connsiteY40" fmla="*/ 487198 h 825526"/>
              <a:gd name="connsiteX41" fmla="*/ 118872 w 1667207"/>
              <a:gd name="connsiteY41" fmla="*/ 496342 h 825526"/>
              <a:gd name="connsiteX42" fmla="*/ 73152 w 1667207"/>
              <a:gd name="connsiteY42" fmla="*/ 505486 h 825526"/>
              <a:gd name="connsiteX43" fmla="*/ 0 w 1667207"/>
              <a:gd name="connsiteY43" fmla="*/ 578638 h 825526"/>
              <a:gd name="connsiteX44" fmla="*/ 9144 w 1667207"/>
              <a:gd name="connsiteY44" fmla="*/ 651790 h 825526"/>
              <a:gd name="connsiteX45" fmla="*/ 27432 w 1667207"/>
              <a:gd name="connsiteY45" fmla="*/ 679222 h 825526"/>
              <a:gd name="connsiteX46" fmla="*/ 484632 w 1667207"/>
              <a:gd name="connsiteY46" fmla="*/ 706654 h 825526"/>
              <a:gd name="connsiteX47" fmla="*/ 676656 w 1667207"/>
              <a:gd name="connsiteY47" fmla="*/ 724942 h 825526"/>
              <a:gd name="connsiteX48" fmla="*/ 749808 w 1667207"/>
              <a:gd name="connsiteY48" fmla="*/ 743230 h 825526"/>
              <a:gd name="connsiteX49" fmla="*/ 886968 w 1667207"/>
              <a:gd name="connsiteY49" fmla="*/ 752374 h 825526"/>
              <a:gd name="connsiteX50" fmla="*/ 1088136 w 1667207"/>
              <a:gd name="connsiteY50" fmla="*/ 761518 h 825526"/>
              <a:gd name="connsiteX51" fmla="*/ 1252728 w 1667207"/>
              <a:gd name="connsiteY51" fmla="*/ 770662 h 825526"/>
              <a:gd name="connsiteX52" fmla="*/ 1353312 w 1667207"/>
              <a:gd name="connsiteY52" fmla="*/ 788950 h 825526"/>
              <a:gd name="connsiteX53" fmla="*/ 1417320 w 1667207"/>
              <a:gd name="connsiteY53" fmla="*/ 807238 h 825526"/>
              <a:gd name="connsiteX54" fmla="*/ 1618488 w 1667207"/>
              <a:gd name="connsiteY54" fmla="*/ 825526 h 825526"/>
              <a:gd name="connsiteX55" fmla="*/ 1664208 w 1667207"/>
              <a:gd name="connsiteY55" fmla="*/ 807238 h 825526"/>
              <a:gd name="connsiteX56" fmla="*/ 1655064 w 1667207"/>
              <a:gd name="connsiteY56" fmla="*/ 734086 h 825526"/>
              <a:gd name="connsiteX57" fmla="*/ 1645920 w 1667207"/>
              <a:gd name="connsiteY57" fmla="*/ 697510 h 825526"/>
              <a:gd name="connsiteX58" fmla="*/ 1636776 w 1667207"/>
              <a:gd name="connsiteY58" fmla="*/ 670078 h 825526"/>
              <a:gd name="connsiteX59" fmla="*/ 1636776 w 1667207"/>
              <a:gd name="connsiteY59" fmla="*/ 624358 h 825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1667207" h="825526">
                <a:moveTo>
                  <a:pt x="1636776" y="194590"/>
                </a:moveTo>
                <a:cubicBezTo>
                  <a:pt x="1639824" y="179350"/>
                  <a:pt x="1645920" y="164412"/>
                  <a:pt x="1645920" y="148870"/>
                </a:cubicBezTo>
                <a:cubicBezTo>
                  <a:pt x="1645920" y="-104099"/>
                  <a:pt x="1591316" y="40109"/>
                  <a:pt x="1207008" y="48286"/>
                </a:cubicBezTo>
                <a:cubicBezTo>
                  <a:pt x="1167384" y="51334"/>
                  <a:pt x="1127634" y="53041"/>
                  <a:pt x="1088136" y="57430"/>
                </a:cubicBezTo>
                <a:cubicBezTo>
                  <a:pt x="1072689" y="59146"/>
                  <a:pt x="1057777" y="64211"/>
                  <a:pt x="1042416" y="66574"/>
                </a:cubicBezTo>
                <a:cubicBezTo>
                  <a:pt x="1018128" y="70311"/>
                  <a:pt x="993503" y="71678"/>
                  <a:pt x="969264" y="75718"/>
                </a:cubicBezTo>
                <a:cubicBezTo>
                  <a:pt x="917952" y="84270"/>
                  <a:pt x="948740" y="83135"/>
                  <a:pt x="905256" y="94006"/>
                </a:cubicBezTo>
                <a:cubicBezTo>
                  <a:pt x="878533" y="100687"/>
                  <a:pt x="819270" y="110229"/>
                  <a:pt x="795528" y="112294"/>
                </a:cubicBezTo>
                <a:cubicBezTo>
                  <a:pt x="746849" y="116527"/>
                  <a:pt x="697932" y="117541"/>
                  <a:pt x="649224" y="121438"/>
                </a:cubicBezTo>
                <a:cubicBezTo>
                  <a:pt x="567357" y="127987"/>
                  <a:pt x="572189" y="131885"/>
                  <a:pt x="493776" y="139726"/>
                </a:cubicBezTo>
                <a:cubicBezTo>
                  <a:pt x="457255" y="143378"/>
                  <a:pt x="420643" y="146055"/>
                  <a:pt x="384048" y="148870"/>
                </a:cubicBezTo>
                <a:cubicBezTo>
                  <a:pt x="303999" y="155028"/>
                  <a:pt x="234463" y="158379"/>
                  <a:pt x="155448" y="167158"/>
                </a:cubicBezTo>
                <a:cubicBezTo>
                  <a:pt x="104409" y="172829"/>
                  <a:pt x="92127" y="176165"/>
                  <a:pt x="45720" y="185446"/>
                </a:cubicBezTo>
                <a:cubicBezTo>
                  <a:pt x="30480" y="231166"/>
                  <a:pt x="18288" y="231166"/>
                  <a:pt x="36576" y="267742"/>
                </a:cubicBezTo>
                <a:cubicBezTo>
                  <a:pt x="41491" y="277572"/>
                  <a:pt x="45545" y="289349"/>
                  <a:pt x="54864" y="295174"/>
                </a:cubicBezTo>
                <a:cubicBezTo>
                  <a:pt x="71211" y="305391"/>
                  <a:pt x="109728" y="313462"/>
                  <a:pt x="109728" y="313462"/>
                </a:cubicBezTo>
                <a:cubicBezTo>
                  <a:pt x="173736" y="310414"/>
                  <a:pt x="237893" y="309640"/>
                  <a:pt x="301752" y="304318"/>
                </a:cubicBezTo>
                <a:cubicBezTo>
                  <a:pt x="311357" y="303518"/>
                  <a:pt x="319833" y="297512"/>
                  <a:pt x="329184" y="295174"/>
                </a:cubicBezTo>
                <a:cubicBezTo>
                  <a:pt x="344262" y="291405"/>
                  <a:pt x="359664" y="289078"/>
                  <a:pt x="374904" y="286030"/>
                </a:cubicBezTo>
                <a:cubicBezTo>
                  <a:pt x="377952" y="273838"/>
                  <a:pt x="390709" y="260111"/>
                  <a:pt x="384048" y="249454"/>
                </a:cubicBezTo>
                <a:cubicBezTo>
                  <a:pt x="372399" y="230815"/>
                  <a:pt x="329184" y="212878"/>
                  <a:pt x="329184" y="212878"/>
                </a:cubicBezTo>
                <a:cubicBezTo>
                  <a:pt x="292608" y="215926"/>
                  <a:pt x="255934" y="217969"/>
                  <a:pt x="219456" y="222022"/>
                </a:cubicBezTo>
                <a:cubicBezTo>
                  <a:pt x="128874" y="232087"/>
                  <a:pt x="195807" y="225648"/>
                  <a:pt x="137160" y="240310"/>
                </a:cubicBezTo>
                <a:cubicBezTo>
                  <a:pt x="122082" y="244079"/>
                  <a:pt x="106518" y="245685"/>
                  <a:pt x="91440" y="249454"/>
                </a:cubicBezTo>
                <a:cubicBezTo>
                  <a:pt x="82089" y="251792"/>
                  <a:pt x="72434" y="253917"/>
                  <a:pt x="64008" y="258598"/>
                </a:cubicBezTo>
                <a:cubicBezTo>
                  <a:pt x="44795" y="269272"/>
                  <a:pt x="9144" y="295174"/>
                  <a:pt x="9144" y="295174"/>
                </a:cubicBezTo>
                <a:cubicBezTo>
                  <a:pt x="12192" y="319558"/>
                  <a:pt x="9162" y="345510"/>
                  <a:pt x="18288" y="368326"/>
                </a:cubicBezTo>
                <a:cubicBezTo>
                  <a:pt x="24960" y="385005"/>
                  <a:pt x="99846" y="404717"/>
                  <a:pt x="100584" y="404902"/>
                </a:cubicBezTo>
                <a:cubicBezTo>
                  <a:pt x="200513" y="429884"/>
                  <a:pt x="148755" y="420414"/>
                  <a:pt x="256032" y="432334"/>
                </a:cubicBezTo>
                <a:cubicBezTo>
                  <a:pt x="325640" y="455537"/>
                  <a:pt x="291993" y="454403"/>
                  <a:pt x="356616" y="441478"/>
                </a:cubicBezTo>
                <a:cubicBezTo>
                  <a:pt x="365760" y="432334"/>
                  <a:pt x="379959" y="426314"/>
                  <a:pt x="384048" y="414046"/>
                </a:cubicBezTo>
                <a:cubicBezTo>
                  <a:pt x="392078" y="389955"/>
                  <a:pt x="359380" y="376264"/>
                  <a:pt x="347472" y="368326"/>
                </a:cubicBezTo>
                <a:cubicBezTo>
                  <a:pt x="265176" y="371374"/>
                  <a:pt x="182766" y="372168"/>
                  <a:pt x="100584" y="377470"/>
                </a:cubicBezTo>
                <a:cubicBezTo>
                  <a:pt x="88043" y="378279"/>
                  <a:pt x="75559" y="381664"/>
                  <a:pt x="64008" y="386614"/>
                </a:cubicBezTo>
                <a:cubicBezTo>
                  <a:pt x="53907" y="390943"/>
                  <a:pt x="45720" y="398806"/>
                  <a:pt x="36576" y="404902"/>
                </a:cubicBezTo>
                <a:cubicBezTo>
                  <a:pt x="30480" y="414046"/>
                  <a:pt x="19019" y="421369"/>
                  <a:pt x="18288" y="432334"/>
                </a:cubicBezTo>
                <a:cubicBezTo>
                  <a:pt x="14357" y="491300"/>
                  <a:pt x="1082" y="540182"/>
                  <a:pt x="54864" y="560350"/>
                </a:cubicBezTo>
                <a:cubicBezTo>
                  <a:pt x="69416" y="565807"/>
                  <a:pt x="85119" y="567948"/>
                  <a:pt x="100584" y="569494"/>
                </a:cubicBezTo>
                <a:cubicBezTo>
                  <a:pt x="176648" y="577100"/>
                  <a:pt x="329184" y="587782"/>
                  <a:pt x="329184" y="587782"/>
                </a:cubicBezTo>
                <a:cubicBezTo>
                  <a:pt x="353981" y="582823"/>
                  <a:pt x="414115" y="586645"/>
                  <a:pt x="365760" y="532918"/>
                </a:cubicBezTo>
                <a:cubicBezTo>
                  <a:pt x="346524" y="511545"/>
                  <a:pt x="292608" y="487198"/>
                  <a:pt x="292608" y="487198"/>
                </a:cubicBezTo>
                <a:cubicBezTo>
                  <a:pt x="234696" y="490246"/>
                  <a:pt x="176664" y="491526"/>
                  <a:pt x="118872" y="496342"/>
                </a:cubicBezTo>
                <a:cubicBezTo>
                  <a:pt x="103384" y="497633"/>
                  <a:pt x="85930" y="496639"/>
                  <a:pt x="73152" y="505486"/>
                </a:cubicBezTo>
                <a:cubicBezTo>
                  <a:pt x="44799" y="525115"/>
                  <a:pt x="0" y="578638"/>
                  <a:pt x="0" y="578638"/>
                </a:cubicBezTo>
                <a:cubicBezTo>
                  <a:pt x="3048" y="603022"/>
                  <a:pt x="2678" y="628082"/>
                  <a:pt x="9144" y="651790"/>
                </a:cubicBezTo>
                <a:cubicBezTo>
                  <a:pt x="12036" y="662392"/>
                  <a:pt x="16741" y="676677"/>
                  <a:pt x="27432" y="679222"/>
                </a:cubicBezTo>
                <a:cubicBezTo>
                  <a:pt x="122397" y="701833"/>
                  <a:pt x="423481" y="704681"/>
                  <a:pt x="484632" y="706654"/>
                </a:cubicBezTo>
                <a:lnTo>
                  <a:pt x="676656" y="724942"/>
                </a:lnTo>
                <a:cubicBezTo>
                  <a:pt x="701448" y="729074"/>
                  <a:pt x="724885" y="739979"/>
                  <a:pt x="749808" y="743230"/>
                </a:cubicBezTo>
                <a:cubicBezTo>
                  <a:pt x="795245" y="749157"/>
                  <a:pt x="841213" y="749901"/>
                  <a:pt x="886968" y="752374"/>
                </a:cubicBezTo>
                <a:lnTo>
                  <a:pt x="1088136" y="761518"/>
                </a:lnTo>
                <a:lnTo>
                  <a:pt x="1252728" y="770662"/>
                </a:lnTo>
                <a:cubicBezTo>
                  <a:pt x="1286256" y="776758"/>
                  <a:pt x="1320046" y="781558"/>
                  <a:pt x="1353312" y="788950"/>
                </a:cubicBezTo>
                <a:cubicBezTo>
                  <a:pt x="1374973" y="793764"/>
                  <a:pt x="1395468" y="803382"/>
                  <a:pt x="1417320" y="807238"/>
                </a:cubicBezTo>
                <a:cubicBezTo>
                  <a:pt x="1440218" y="811279"/>
                  <a:pt x="1604118" y="824328"/>
                  <a:pt x="1618488" y="825526"/>
                </a:cubicBezTo>
                <a:cubicBezTo>
                  <a:pt x="1633728" y="819430"/>
                  <a:pt x="1658112" y="822478"/>
                  <a:pt x="1664208" y="807238"/>
                </a:cubicBezTo>
                <a:cubicBezTo>
                  <a:pt x="1673334" y="784422"/>
                  <a:pt x="1659104" y="758325"/>
                  <a:pt x="1655064" y="734086"/>
                </a:cubicBezTo>
                <a:cubicBezTo>
                  <a:pt x="1652998" y="721690"/>
                  <a:pt x="1649372" y="709594"/>
                  <a:pt x="1645920" y="697510"/>
                </a:cubicBezTo>
                <a:cubicBezTo>
                  <a:pt x="1643272" y="688242"/>
                  <a:pt x="1637972" y="679642"/>
                  <a:pt x="1636776" y="670078"/>
                </a:cubicBezTo>
                <a:cubicBezTo>
                  <a:pt x="1634886" y="654956"/>
                  <a:pt x="1636776" y="639598"/>
                  <a:pt x="1636776" y="624358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1451461" y="3273552"/>
            <a:ext cx="2590187" cy="630936"/>
          </a:xfrm>
          <a:custGeom>
            <a:avLst/>
            <a:gdLst>
              <a:gd name="connsiteX0" fmla="*/ 1310027 w 2590187"/>
              <a:gd name="connsiteY0" fmla="*/ 36576 h 630936"/>
              <a:gd name="connsiteX1" fmla="*/ 2270147 w 2590187"/>
              <a:gd name="connsiteY1" fmla="*/ 45720 h 630936"/>
              <a:gd name="connsiteX2" fmla="*/ 2370731 w 2590187"/>
              <a:gd name="connsiteY2" fmla="*/ 64008 h 630936"/>
              <a:gd name="connsiteX3" fmla="*/ 2489603 w 2590187"/>
              <a:gd name="connsiteY3" fmla="*/ 82296 h 630936"/>
              <a:gd name="connsiteX4" fmla="*/ 2544467 w 2590187"/>
              <a:gd name="connsiteY4" fmla="*/ 100584 h 630936"/>
              <a:gd name="connsiteX5" fmla="*/ 2571899 w 2590187"/>
              <a:gd name="connsiteY5" fmla="*/ 118872 h 630936"/>
              <a:gd name="connsiteX6" fmla="*/ 2562755 w 2590187"/>
              <a:gd name="connsiteY6" fmla="*/ 173736 h 630936"/>
              <a:gd name="connsiteX7" fmla="*/ 2498747 w 2590187"/>
              <a:gd name="connsiteY7" fmla="*/ 219456 h 630936"/>
              <a:gd name="connsiteX8" fmla="*/ 2425595 w 2590187"/>
              <a:gd name="connsiteY8" fmla="*/ 237744 h 630936"/>
              <a:gd name="connsiteX9" fmla="*/ 2261003 w 2590187"/>
              <a:gd name="connsiteY9" fmla="*/ 228600 h 630936"/>
              <a:gd name="connsiteX10" fmla="*/ 2206139 w 2590187"/>
              <a:gd name="connsiteY10" fmla="*/ 192024 h 630936"/>
              <a:gd name="connsiteX11" fmla="*/ 2187851 w 2590187"/>
              <a:gd name="connsiteY11" fmla="*/ 164592 h 630936"/>
              <a:gd name="connsiteX12" fmla="*/ 2334155 w 2590187"/>
              <a:gd name="connsiteY12" fmla="*/ 128016 h 630936"/>
              <a:gd name="connsiteX13" fmla="*/ 2425595 w 2590187"/>
              <a:gd name="connsiteY13" fmla="*/ 146304 h 630936"/>
              <a:gd name="connsiteX14" fmla="*/ 2462171 w 2590187"/>
              <a:gd name="connsiteY14" fmla="*/ 155448 h 630936"/>
              <a:gd name="connsiteX15" fmla="*/ 2544467 w 2590187"/>
              <a:gd name="connsiteY15" fmla="*/ 173736 h 630936"/>
              <a:gd name="connsiteX16" fmla="*/ 2571899 w 2590187"/>
              <a:gd name="connsiteY16" fmla="*/ 201168 h 630936"/>
              <a:gd name="connsiteX17" fmla="*/ 2562755 w 2590187"/>
              <a:gd name="connsiteY17" fmla="*/ 301752 h 630936"/>
              <a:gd name="connsiteX18" fmla="*/ 2517035 w 2590187"/>
              <a:gd name="connsiteY18" fmla="*/ 310896 h 630936"/>
              <a:gd name="connsiteX19" fmla="*/ 2434739 w 2590187"/>
              <a:gd name="connsiteY19" fmla="*/ 329184 h 630936"/>
              <a:gd name="connsiteX20" fmla="*/ 2288435 w 2590187"/>
              <a:gd name="connsiteY20" fmla="*/ 347472 h 630936"/>
              <a:gd name="connsiteX21" fmla="*/ 2123843 w 2590187"/>
              <a:gd name="connsiteY21" fmla="*/ 338328 h 630936"/>
              <a:gd name="connsiteX22" fmla="*/ 2123843 w 2590187"/>
              <a:gd name="connsiteY22" fmla="*/ 274320 h 630936"/>
              <a:gd name="connsiteX23" fmla="*/ 2196995 w 2590187"/>
              <a:gd name="connsiteY23" fmla="*/ 246888 h 630936"/>
              <a:gd name="connsiteX24" fmla="*/ 2297579 w 2590187"/>
              <a:gd name="connsiteY24" fmla="*/ 256032 h 630936"/>
              <a:gd name="connsiteX25" fmla="*/ 2389019 w 2590187"/>
              <a:gd name="connsiteY25" fmla="*/ 274320 h 630936"/>
              <a:gd name="connsiteX26" fmla="*/ 2443883 w 2590187"/>
              <a:gd name="connsiteY26" fmla="*/ 283464 h 630936"/>
              <a:gd name="connsiteX27" fmla="*/ 2489603 w 2590187"/>
              <a:gd name="connsiteY27" fmla="*/ 292608 h 630936"/>
              <a:gd name="connsiteX28" fmla="*/ 2517035 w 2590187"/>
              <a:gd name="connsiteY28" fmla="*/ 320040 h 630936"/>
              <a:gd name="connsiteX29" fmla="*/ 2544467 w 2590187"/>
              <a:gd name="connsiteY29" fmla="*/ 329184 h 630936"/>
              <a:gd name="connsiteX30" fmla="*/ 2581043 w 2590187"/>
              <a:gd name="connsiteY30" fmla="*/ 347472 h 630936"/>
              <a:gd name="connsiteX31" fmla="*/ 2590187 w 2590187"/>
              <a:gd name="connsiteY31" fmla="*/ 374904 h 630936"/>
              <a:gd name="connsiteX32" fmla="*/ 2553611 w 2590187"/>
              <a:gd name="connsiteY32" fmla="*/ 484632 h 630936"/>
              <a:gd name="connsiteX33" fmla="*/ 2526179 w 2590187"/>
              <a:gd name="connsiteY33" fmla="*/ 502920 h 630936"/>
              <a:gd name="connsiteX34" fmla="*/ 2471315 w 2590187"/>
              <a:gd name="connsiteY34" fmla="*/ 512064 h 630936"/>
              <a:gd name="connsiteX35" fmla="*/ 2233571 w 2590187"/>
              <a:gd name="connsiteY35" fmla="*/ 493776 h 630936"/>
              <a:gd name="connsiteX36" fmla="*/ 2196995 w 2590187"/>
              <a:gd name="connsiteY36" fmla="*/ 484632 h 630936"/>
              <a:gd name="connsiteX37" fmla="*/ 2178707 w 2590187"/>
              <a:gd name="connsiteY37" fmla="*/ 457200 h 630936"/>
              <a:gd name="connsiteX38" fmla="*/ 2142131 w 2590187"/>
              <a:gd name="connsiteY38" fmla="*/ 429768 h 630936"/>
              <a:gd name="connsiteX39" fmla="*/ 2169563 w 2590187"/>
              <a:gd name="connsiteY39" fmla="*/ 411480 h 630936"/>
              <a:gd name="connsiteX40" fmla="*/ 2288435 w 2590187"/>
              <a:gd name="connsiteY40" fmla="*/ 420624 h 630936"/>
              <a:gd name="connsiteX41" fmla="*/ 2325011 w 2590187"/>
              <a:gd name="connsiteY41" fmla="*/ 438912 h 630936"/>
              <a:gd name="connsiteX42" fmla="*/ 2379875 w 2590187"/>
              <a:gd name="connsiteY42" fmla="*/ 448056 h 630936"/>
              <a:gd name="connsiteX43" fmla="*/ 2498747 w 2590187"/>
              <a:gd name="connsiteY43" fmla="*/ 475488 h 630936"/>
              <a:gd name="connsiteX44" fmla="*/ 2526179 w 2590187"/>
              <a:gd name="connsiteY44" fmla="*/ 484632 h 630936"/>
              <a:gd name="connsiteX45" fmla="*/ 2553611 w 2590187"/>
              <a:gd name="connsiteY45" fmla="*/ 502920 h 630936"/>
              <a:gd name="connsiteX46" fmla="*/ 2562755 w 2590187"/>
              <a:gd name="connsiteY46" fmla="*/ 539496 h 630936"/>
              <a:gd name="connsiteX47" fmla="*/ 2553611 w 2590187"/>
              <a:gd name="connsiteY47" fmla="*/ 576072 h 630936"/>
              <a:gd name="connsiteX48" fmla="*/ 2453027 w 2590187"/>
              <a:gd name="connsiteY48" fmla="*/ 621792 h 630936"/>
              <a:gd name="connsiteX49" fmla="*/ 2334155 w 2590187"/>
              <a:gd name="connsiteY49" fmla="*/ 630936 h 630936"/>
              <a:gd name="connsiteX50" fmla="*/ 66443 w 2590187"/>
              <a:gd name="connsiteY50" fmla="*/ 621792 h 630936"/>
              <a:gd name="connsiteX51" fmla="*/ 11579 w 2590187"/>
              <a:gd name="connsiteY51" fmla="*/ 576072 h 630936"/>
              <a:gd name="connsiteX52" fmla="*/ 11579 w 2590187"/>
              <a:gd name="connsiteY52" fmla="*/ 384048 h 630936"/>
              <a:gd name="connsiteX53" fmla="*/ 20723 w 2590187"/>
              <a:gd name="connsiteY53" fmla="*/ 0 h 630936"/>
              <a:gd name="connsiteX54" fmla="*/ 221891 w 2590187"/>
              <a:gd name="connsiteY54" fmla="*/ 9144 h 630936"/>
              <a:gd name="connsiteX55" fmla="*/ 258467 w 2590187"/>
              <a:gd name="connsiteY55" fmla="*/ 18288 h 630936"/>
              <a:gd name="connsiteX56" fmla="*/ 441347 w 2590187"/>
              <a:gd name="connsiteY56" fmla="*/ 27432 h 6309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2590187" h="630936">
                <a:moveTo>
                  <a:pt x="1310027" y="36576"/>
                </a:moveTo>
                <a:lnTo>
                  <a:pt x="2270147" y="45720"/>
                </a:lnTo>
                <a:cubicBezTo>
                  <a:pt x="2329309" y="46776"/>
                  <a:pt x="2323326" y="55389"/>
                  <a:pt x="2370731" y="64008"/>
                </a:cubicBezTo>
                <a:cubicBezTo>
                  <a:pt x="2392000" y="67875"/>
                  <a:pt x="2466033" y="76404"/>
                  <a:pt x="2489603" y="82296"/>
                </a:cubicBezTo>
                <a:cubicBezTo>
                  <a:pt x="2508305" y="86971"/>
                  <a:pt x="2528427" y="89891"/>
                  <a:pt x="2544467" y="100584"/>
                </a:cubicBezTo>
                <a:lnTo>
                  <a:pt x="2571899" y="118872"/>
                </a:lnTo>
                <a:cubicBezTo>
                  <a:pt x="2568851" y="137160"/>
                  <a:pt x="2570285" y="156794"/>
                  <a:pt x="2562755" y="173736"/>
                </a:cubicBezTo>
                <a:cubicBezTo>
                  <a:pt x="2553832" y="193812"/>
                  <a:pt x="2517219" y="213299"/>
                  <a:pt x="2498747" y="219456"/>
                </a:cubicBezTo>
                <a:cubicBezTo>
                  <a:pt x="2474902" y="227404"/>
                  <a:pt x="2425595" y="237744"/>
                  <a:pt x="2425595" y="237744"/>
                </a:cubicBezTo>
                <a:cubicBezTo>
                  <a:pt x="2370731" y="234696"/>
                  <a:pt x="2314797" y="239807"/>
                  <a:pt x="2261003" y="228600"/>
                </a:cubicBezTo>
                <a:cubicBezTo>
                  <a:pt x="2239486" y="224117"/>
                  <a:pt x="2206139" y="192024"/>
                  <a:pt x="2206139" y="192024"/>
                </a:cubicBezTo>
                <a:cubicBezTo>
                  <a:pt x="2200043" y="182880"/>
                  <a:pt x="2189214" y="175497"/>
                  <a:pt x="2187851" y="164592"/>
                </a:cubicBezTo>
                <a:cubicBezTo>
                  <a:pt x="2176272" y="71960"/>
                  <a:pt x="2269079" y="123678"/>
                  <a:pt x="2334155" y="128016"/>
                </a:cubicBezTo>
                <a:cubicBezTo>
                  <a:pt x="2419112" y="149255"/>
                  <a:pt x="2313495" y="123884"/>
                  <a:pt x="2425595" y="146304"/>
                </a:cubicBezTo>
                <a:cubicBezTo>
                  <a:pt x="2437918" y="148769"/>
                  <a:pt x="2449903" y="152722"/>
                  <a:pt x="2462171" y="155448"/>
                </a:cubicBezTo>
                <a:cubicBezTo>
                  <a:pt x="2566649" y="178665"/>
                  <a:pt x="2455266" y="151436"/>
                  <a:pt x="2544467" y="173736"/>
                </a:cubicBezTo>
                <a:cubicBezTo>
                  <a:pt x="2553611" y="182880"/>
                  <a:pt x="2567480" y="189015"/>
                  <a:pt x="2571899" y="201168"/>
                </a:cubicBezTo>
                <a:cubicBezTo>
                  <a:pt x="2579060" y="220862"/>
                  <a:pt x="2596170" y="282658"/>
                  <a:pt x="2562755" y="301752"/>
                </a:cubicBezTo>
                <a:cubicBezTo>
                  <a:pt x="2549261" y="309463"/>
                  <a:pt x="2532207" y="307525"/>
                  <a:pt x="2517035" y="310896"/>
                </a:cubicBezTo>
                <a:cubicBezTo>
                  <a:pt x="2481095" y="318883"/>
                  <a:pt x="2473349" y="323668"/>
                  <a:pt x="2434739" y="329184"/>
                </a:cubicBezTo>
                <a:cubicBezTo>
                  <a:pt x="2386085" y="336135"/>
                  <a:pt x="2288435" y="347472"/>
                  <a:pt x="2288435" y="347472"/>
                </a:cubicBezTo>
                <a:cubicBezTo>
                  <a:pt x="2233571" y="344424"/>
                  <a:pt x="2177613" y="349648"/>
                  <a:pt x="2123843" y="338328"/>
                </a:cubicBezTo>
                <a:cubicBezTo>
                  <a:pt x="2102203" y="333772"/>
                  <a:pt x="2123473" y="274875"/>
                  <a:pt x="2123843" y="274320"/>
                </a:cubicBezTo>
                <a:cubicBezTo>
                  <a:pt x="2138332" y="252586"/>
                  <a:pt x="2177090" y="250869"/>
                  <a:pt x="2196995" y="246888"/>
                </a:cubicBezTo>
                <a:cubicBezTo>
                  <a:pt x="2230523" y="249936"/>
                  <a:pt x="2264143" y="252098"/>
                  <a:pt x="2297579" y="256032"/>
                </a:cubicBezTo>
                <a:cubicBezTo>
                  <a:pt x="2373676" y="264985"/>
                  <a:pt x="2328467" y="262210"/>
                  <a:pt x="2389019" y="274320"/>
                </a:cubicBezTo>
                <a:cubicBezTo>
                  <a:pt x="2407199" y="277956"/>
                  <a:pt x="2425642" y="280147"/>
                  <a:pt x="2443883" y="283464"/>
                </a:cubicBezTo>
                <a:cubicBezTo>
                  <a:pt x="2459174" y="286244"/>
                  <a:pt x="2474363" y="289560"/>
                  <a:pt x="2489603" y="292608"/>
                </a:cubicBezTo>
                <a:cubicBezTo>
                  <a:pt x="2498747" y="301752"/>
                  <a:pt x="2506275" y="312867"/>
                  <a:pt x="2517035" y="320040"/>
                </a:cubicBezTo>
                <a:cubicBezTo>
                  <a:pt x="2525055" y="325387"/>
                  <a:pt x="2535608" y="325387"/>
                  <a:pt x="2544467" y="329184"/>
                </a:cubicBezTo>
                <a:cubicBezTo>
                  <a:pt x="2556996" y="334554"/>
                  <a:pt x="2568851" y="341376"/>
                  <a:pt x="2581043" y="347472"/>
                </a:cubicBezTo>
                <a:cubicBezTo>
                  <a:pt x="2584091" y="356616"/>
                  <a:pt x="2590187" y="365265"/>
                  <a:pt x="2590187" y="374904"/>
                </a:cubicBezTo>
                <a:cubicBezTo>
                  <a:pt x="2590187" y="429475"/>
                  <a:pt x="2588944" y="449299"/>
                  <a:pt x="2553611" y="484632"/>
                </a:cubicBezTo>
                <a:cubicBezTo>
                  <a:pt x="2545840" y="492403"/>
                  <a:pt x="2536605" y="499445"/>
                  <a:pt x="2526179" y="502920"/>
                </a:cubicBezTo>
                <a:cubicBezTo>
                  <a:pt x="2508590" y="508783"/>
                  <a:pt x="2489603" y="509016"/>
                  <a:pt x="2471315" y="512064"/>
                </a:cubicBezTo>
                <a:cubicBezTo>
                  <a:pt x="2374585" y="506973"/>
                  <a:pt x="2318370" y="509194"/>
                  <a:pt x="2233571" y="493776"/>
                </a:cubicBezTo>
                <a:cubicBezTo>
                  <a:pt x="2221206" y="491528"/>
                  <a:pt x="2209187" y="487680"/>
                  <a:pt x="2196995" y="484632"/>
                </a:cubicBezTo>
                <a:cubicBezTo>
                  <a:pt x="2190899" y="475488"/>
                  <a:pt x="2186478" y="464971"/>
                  <a:pt x="2178707" y="457200"/>
                </a:cubicBezTo>
                <a:cubicBezTo>
                  <a:pt x="2167931" y="446424"/>
                  <a:pt x="2145120" y="444712"/>
                  <a:pt x="2142131" y="429768"/>
                </a:cubicBezTo>
                <a:cubicBezTo>
                  <a:pt x="2139976" y="418992"/>
                  <a:pt x="2160419" y="417576"/>
                  <a:pt x="2169563" y="411480"/>
                </a:cubicBezTo>
                <a:cubicBezTo>
                  <a:pt x="2209187" y="414528"/>
                  <a:pt x="2249299" y="413718"/>
                  <a:pt x="2288435" y="420624"/>
                </a:cubicBezTo>
                <a:cubicBezTo>
                  <a:pt x="2301859" y="422993"/>
                  <a:pt x="2311955" y="434995"/>
                  <a:pt x="2325011" y="438912"/>
                </a:cubicBezTo>
                <a:cubicBezTo>
                  <a:pt x="2342769" y="444240"/>
                  <a:pt x="2361634" y="444739"/>
                  <a:pt x="2379875" y="448056"/>
                </a:cubicBezTo>
                <a:cubicBezTo>
                  <a:pt x="2411791" y="453859"/>
                  <a:pt x="2472699" y="466805"/>
                  <a:pt x="2498747" y="475488"/>
                </a:cubicBezTo>
                <a:cubicBezTo>
                  <a:pt x="2507891" y="478536"/>
                  <a:pt x="2517558" y="480321"/>
                  <a:pt x="2526179" y="484632"/>
                </a:cubicBezTo>
                <a:cubicBezTo>
                  <a:pt x="2536009" y="489547"/>
                  <a:pt x="2544467" y="496824"/>
                  <a:pt x="2553611" y="502920"/>
                </a:cubicBezTo>
                <a:cubicBezTo>
                  <a:pt x="2556659" y="515112"/>
                  <a:pt x="2562755" y="526929"/>
                  <a:pt x="2562755" y="539496"/>
                </a:cubicBezTo>
                <a:cubicBezTo>
                  <a:pt x="2562755" y="552063"/>
                  <a:pt x="2561887" y="566614"/>
                  <a:pt x="2553611" y="576072"/>
                </a:cubicBezTo>
                <a:cubicBezTo>
                  <a:pt x="2525302" y="608425"/>
                  <a:pt x="2492378" y="617420"/>
                  <a:pt x="2453027" y="621792"/>
                </a:cubicBezTo>
                <a:cubicBezTo>
                  <a:pt x="2413529" y="626181"/>
                  <a:pt x="2373779" y="627888"/>
                  <a:pt x="2334155" y="630936"/>
                </a:cubicBezTo>
                <a:lnTo>
                  <a:pt x="66443" y="621792"/>
                </a:lnTo>
                <a:cubicBezTo>
                  <a:pt x="34837" y="621540"/>
                  <a:pt x="28534" y="598679"/>
                  <a:pt x="11579" y="576072"/>
                </a:cubicBezTo>
                <a:cubicBezTo>
                  <a:pt x="-11047" y="485569"/>
                  <a:pt x="5384" y="566791"/>
                  <a:pt x="11579" y="384048"/>
                </a:cubicBezTo>
                <a:cubicBezTo>
                  <a:pt x="15917" y="256069"/>
                  <a:pt x="17675" y="128016"/>
                  <a:pt x="20723" y="0"/>
                </a:cubicBezTo>
                <a:cubicBezTo>
                  <a:pt x="87779" y="3048"/>
                  <a:pt x="154963" y="3996"/>
                  <a:pt x="221891" y="9144"/>
                </a:cubicBezTo>
                <a:cubicBezTo>
                  <a:pt x="234421" y="10108"/>
                  <a:pt x="245969" y="16972"/>
                  <a:pt x="258467" y="18288"/>
                </a:cubicBezTo>
                <a:cubicBezTo>
                  <a:pt x="354966" y="28446"/>
                  <a:pt x="368387" y="27432"/>
                  <a:pt x="441347" y="2743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1975104" y="3290504"/>
            <a:ext cx="466344" cy="28768"/>
          </a:xfrm>
          <a:custGeom>
            <a:avLst/>
            <a:gdLst>
              <a:gd name="connsiteX0" fmla="*/ 0 w 466344"/>
              <a:gd name="connsiteY0" fmla="*/ 28768 h 28768"/>
              <a:gd name="connsiteX1" fmla="*/ 356616 w 466344"/>
              <a:gd name="connsiteY1" fmla="*/ 19624 h 28768"/>
              <a:gd name="connsiteX2" fmla="*/ 411480 w 466344"/>
              <a:gd name="connsiteY2" fmla="*/ 1336 h 28768"/>
              <a:gd name="connsiteX3" fmla="*/ 466344 w 466344"/>
              <a:gd name="connsiteY3" fmla="*/ 1336 h 287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6344" h="28768">
                <a:moveTo>
                  <a:pt x="0" y="28768"/>
                </a:moveTo>
                <a:cubicBezTo>
                  <a:pt x="118872" y="25720"/>
                  <a:pt x="237968" y="27534"/>
                  <a:pt x="356616" y="19624"/>
                </a:cubicBezTo>
                <a:cubicBezTo>
                  <a:pt x="375851" y="18342"/>
                  <a:pt x="392465" y="4505"/>
                  <a:pt x="411480" y="1336"/>
                </a:cubicBezTo>
                <a:cubicBezTo>
                  <a:pt x="429519" y="-1671"/>
                  <a:pt x="448056" y="1336"/>
                  <a:pt x="466344" y="1336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539552" y="5517232"/>
            <a:ext cx="69333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Při sepnutí spínače ručička galvanometru poskočí – vychýlí se do strany.</a:t>
            </a:r>
            <a:endParaRPr lang="cs-CZ" b="1" dirty="0"/>
          </a:p>
        </p:txBody>
      </p:sp>
      <p:sp>
        <p:nvSpPr>
          <p:cNvPr id="31" name="Šipka dolů 30"/>
          <p:cNvSpPr/>
          <p:nvPr/>
        </p:nvSpPr>
        <p:spPr>
          <a:xfrm rot="19958125">
            <a:off x="2321151" y="2602970"/>
            <a:ext cx="118940" cy="5200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7633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Spínač necháme sepnutý</a:t>
            </a:r>
            <a:endParaRPr lang="cs-CZ" sz="2400" b="1" dirty="0"/>
          </a:p>
        </p:txBody>
      </p:sp>
      <p:grpSp>
        <p:nvGrpSpPr>
          <p:cNvPr id="3" name="Skupina 2"/>
          <p:cNvGrpSpPr/>
          <p:nvPr/>
        </p:nvGrpSpPr>
        <p:grpSpPr>
          <a:xfrm>
            <a:off x="3707904" y="2852936"/>
            <a:ext cx="1800200" cy="1343000"/>
            <a:chOff x="3707904" y="2852936"/>
            <a:chExt cx="1800200" cy="1343000"/>
          </a:xfrm>
        </p:grpSpPr>
        <p:sp>
          <p:nvSpPr>
            <p:cNvPr id="4" name="Obdélník 3"/>
            <p:cNvSpPr/>
            <p:nvPr/>
          </p:nvSpPr>
          <p:spPr>
            <a:xfrm>
              <a:off x="3707904" y="2852936"/>
              <a:ext cx="1800200" cy="1343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3923928" y="3067236"/>
              <a:ext cx="1368152" cy="9144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6444208" y="3306978"/>
            <a:ext cx="432048" cy="434916"/>
            <a:chOff x="6444208" y="3306978"/>
            <a:chExt cx="432048" cy="434916"/>
          </a:xfrm>
        </p:grpSpPr>
        <p:sp>
          <p:nvSpPr>
            <p:cNvPr id="7" name="Ovál 6"/>
            <p:cNvSpPr/>
            <p:nvPr/>
          </p:nvSpPr>
          <p:spPr>
            <a:xfrm>
              <a:off x="6444208" y="3306978"/>
              <a:ext cx="432048" cy="43491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" name="Přímá spojnice se šipkou 7"/>
            <p:cNvCxnSpPr/>
            <p:nvPr/>
          </p:nvCxnSpPr>
          <p:spPr>
            <a:xfrm flipV="1">
              <a:off x="6660232" y="3356992"/>
              <a:ext cx="0" cy="288032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0" name="Přímá spojnice 9"/>
          <p:cNvCxnSpPr/>
          <p:nvPr/>
        </p:nvCxnSpPr>
        <p:spPr>
          <a:xfrm flipV="1">
            <a:off x="2522403" y="3236976"/>
            <a:ext cx="257766" cy="5464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 rot="1470164">
            <a:off x="2442927" y="3277618"/>
            <a:ext cx="73526" cy="6509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 rot="1470164" flipH="1">
            <a:off x="2697814" y="3299992"/>
            <a:ext cx="45719" cy="45719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1914028" y="3076547"/>
            <a:ext cx="72008" cy="432048"/>
            <a:chOff x="2483768" y="3212976"/>
            <a:chExt cx="72008" cy="432048"/>
          </a:xfrm>
        </p:grpSpPr>
        <p:cxnSp>
          <p:nvCxnSpPr>
            <p:cNvPr id="14" name="Přímá spojnice 13"/>
            <p:cNvCxnSpPr/>
            <p:nvPr/>
          </p:nvCxnSpPr>
          <p:spPr>
            <a:xfrm flipV="1">
              <a:off x="2483768" y="3306978"/>
              <a:ext cx="0" cy="217458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 flipV="1">
              <a:off x="2555776" y="3212976"/>
              <a:ext cx="0" cy="43204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Volný tvar 15"/>
          <p:cNvSpPr/>
          <p:nvPr/>
        </p:nvSpPr>
        <p:spPr>
          <a:xfrm>
            <a:off x="5164396" y="3090671"/>
            <a:ext cx="1538554" cy="881784"/>
          </a:xfrm>
          <a:custGeom>
            <a:avLst/>
            <a:gdLst>
              <a:gd name="connsiteX0" fmla="*/ 1510724 w 1538554"/>
              <a:gd name="connsiteY0" fmla="*/ 219457 h 881784"/>
              <a:gd name="connsiteX1" fmla="*/ 1501580 w 1538554"/>
              <a:gd name="connsiteY1" fmla="*/ 9145 h 881784"/>
              <a:gd name="connsiteX2" fmla="*/ 1474148 w 1538554"/>
              <a:gd name="connsiteY2" fmla="*/ 1 h 881784"/>
              <a:gd name="connsiteX3" fmla="*/ 1053524 w 1538554"/>
              <a:gd name="connsiteY3" fmla="*/ 9145 h 881784"/>
              <a:gd name="connsiteX4" fmla="*/ 934652 w 1538554"/>
              <a:gd name="connsiteY4" fmla="*/ 18289 h 881784"/>
              <a:gd name="connsiteX5" fmla="*/ 834068 w 1538554"/>
              <a:gd name="connsiteY5" fmla="*/ 27433 h 881784"/>
              <a:gd name="connsiteX6" fmla="*/ 431732 w 1538554"/>
              <a:gd name="connsiteY6" fmla="*/ 36577 h 881784"/>
              <a:gd name="connsiteX7" fmla="*/ 203132 w 1538554"/>
              <a:gd name="connsiteY7" fmla="*/ 45721 h 881784"/>
              <a:gd name="connsiteX8" fmla="*/ 129980 w 1538554"/>
              <a:gd name="connsiteY8" fmla="*/ 54865 h 881784"/>
              <a:gd name="connsiteX9" fmla="*/ 56828 w 1538554"/>
              <a:gd name="connsiteY9" fmla="*/ 73153 h 881784"/>
              <a:gd name="connsiteX10" fmla="*/ 20252 w 1538554"/>
              <a:gd name="connsiteY10" fmla="*/ 100585 h 881784"/>
              <a:gd name="connsiteX11" fmla="*/ 1964 w 1538554"/>
              <a:gd name="connsiteY11" fmla="*/ 137161 h 881784"/>
              <a:gd name="connsiteX12" fmla="*/ 47684 w 1538554"/>
              <a:gd name="connsiteY12" fmla="*/ 210313 h 881784"/>
              <a:gd name="connsiteX13" fmla="*/ 75116 w 1538554"/>
              <a:gd name="connsiteY13" fmla="*/ 219457 h 881784"/>
              <a:gd name="connsiteX14" fmla="*/ 148268 w 1538554"/>
              <a:gd name="connsiteY14" fmla="*/ 246889 h 881784"/>
              <a:gd name="connsiteX15" fmla="*/ 248852 w 1538554"/>
              <a:gd name="connsiteY15" fmla="*/ 265177 h 881784"/>
              <a:gd name="connsiteX16" fmla="*/ 340292 w 1538554"/>
              <a:gd name="connsiteY16" fmla="*/ 274321 h 881784"/>
              <a:gd name="connsiteX17" fmla="*/ 450020 w 1538554"/>
              <a:gd name="connsiteY17" fmla="*/ 256033 h 881784"/>
              <a:gd name="connsiteX18" fmla="*/ 450020 w 1538554"/>
              <a:gd name="connsiteY18" fmla="*/ 182881 h 881784"/>
              <a:gd name="connsiteX19" fmla="*/ 422588 w 1538554"/>
              <a:gd name="connsiteY19" fmla="*/ 164593 h 881784"/>
              <a:gd name="connsiteX20" fmla="*/ 340292 w 1538554"/>
              <a:gd name="connsiteY20" fmla="*/ 137161 h 881784"/>
              <a:gd name="connsiteX21" fmla="*/ 312860 w 1538554"/>
              <a:gd name="connsiteY21" fmla="*/ 128017 h 881784"/>
              <a:gd name="connsiteX22" fmla="*/ 276284 w 1538554"/>
              <a:gd name="connsiteY22" fmla="*/ 118873 h 881784"/>
              <a:gd name="connsiteX23" fmla="*/ 157412 w 1538554"/>
              <a:gd name="connsiteY23" fmla="*/ 128017 h 881784"/>
              <a:gd name="connsiteX24" fmla="*/ 102548 w 1538554"/>
              <a:gd name="connsiteY24" fmla="*/ 201169 h 881784"/>
              <a:gd name="connsiteX25" fmla="*/ 47684 w 1538554"/>
              <a:gd name="connsiteY25" fmla="*/ 274321 h 881784"/>
              <a:gd name="connsiteX26" fmla="*/ 29396 w 1538554"/>
              <a:gd name="connsiteY26" fmla="*/ 301753 h 881784"/>
              <a:gd name="connsiteX27" fmla="*/ 38540 w 1538554"/>
              <a:gd name="connsiteY27" fmla="*/ 374905 h 881784"/>
              <a:gd name="connsiteX28" fmla="*/ 93404 w 1538554"/>
              <a:gd name="connsiteY28" fmla="*/ 420625 h 881784"/>
              <a:gd name="connsiteX29" fmla="*/ 184844 w 1538554"/>
              <a:gd name="connsiteY29" fmla="*/ 438913 h 881784"/>
              <a:gd name="connsiteX30" fmla="*/ 294572 w 1538554"/>
              <a:gd name="connsiteY30" fmla="*/ 457201 h 881784"/>
              <a:gd name="connsiteX31" fmla="*/ 440876 w 1538554"/>
              <a:gd name="connsiteY31" fmla="*/ 448057 h 881784"/>
              <a:gd name="connsiteX32" fmla="*/ 431732 w 1538554"/>
              <a:gd name="connsiteY32" fmla="*/ 393193 h 881784"/>
              <a:gd name="connsiteX33" fmla="*/ 376868 w 1538554"/>
              <a:gd name="connsiteY33" fmla="*/ 347473 h 881784"/>
              <a:gd name="connsiteX34" fmla="*/ 349436 w 1538554"/>
              <a:gd name="connsiteY34" fmla="*/ 320041 h 881784"/>
              <a:gd name="connsiteX35" fmla="*/ 322004 w 1538554"/>
              <a:gd name="connsiteY35" fmla="*/ 301753 h 881784"/>
              <a:gd name="connsiteX36" fmla="*/ 102548 w 1538554"/>
              <a:gd name="connsiteY36" fmla="*/ 329185 h 881784"/>
              <a:gd name="connsiteX37" fmla="*/ 56828 w 1538554"/>
              <a:gd name="connsiteY37" fmla="*/ 374905 h 881784"/>
              <a:gd name="connsiteX38" fmla="*/ 38540 w 1538554"/>
              <a:gd name="connsiteY38" fmla="*/ 411481 h 881784"/>
              <a:gd name="connsiteX39" fmla="*/ 47684 w 1538554"/>
              <a:gd name="connsiteY39" fmla="*/ 530353 h 881784"/>
              <a:gd name="connsiteX40" fmla="*/ 65972 w 1538554"/>
              <a:gd name="connsiteY40" fmla="*/ 566929 h 881784"/>
              <a:gd name="connsiteX41" fmla="*/ 175700 w 1538554"/>
              <a:gd name="connsiteY41" fmla="*/ 603505 h 881784"/>
              <a:gd name="connsiteX42" fmla="*/ 212276 w 1538554"/>
              <a:gd name="connsiteY42" fmla="*/ 612649 h 881784"/>
              <a:gd name="connsiteX43" fmla="*/ 386012 w 1538554"/>
              <a:gd name="connsiteY43" fmla="*/ 630937 h 881784"/>
              <a:gd name="connsiteX44" fmla="*/ 440876 w 1538554"/>
              <a:gd name="connsiteY44" fmla="*/ 603505 h 881784"/>
              <a:gd name="connsiteX45" fmla="*/ 431732 w 1538554"/>
              <a:gd name="connsiteY45" fmla="*/ 539497 h 881784"/>
              <a:gd name="connsiteX46" fmla="*/ 349436 w 1538554"/>
              <a:gd name="connsiteY46" fmla="*/ 493777 h 881784"/>
              <a:gd name="connsiteX47" fmla="*/ 120836 w 1538554"/>
              <a:gd name="connsiteY47" fmla="*/ 502921 h 881784"/>
              <a:gd name="connsiteX48" fmla="*/ 84260 w 1538554"/>
              <a:gd name="connsiteY48" fmla="*/ 512065 h 881784"/>
              <a:gd name="connsiteX49" fmla="*/ 29396 w 1538554"/>
              <a:gd name="connsiteY49" fmla="*/ 530353 h 881784"/>
              <a:gd name="connsiteX50" fmla="*/ 1964 w 1538554"/>
              <a:gd name="connsiteY50" fmla="*/ 557785 h 881784"/>
              <a:gd name="connsiteX51" fmla="*/ 11108 w 1538554"/>
              <a:gd name="connsiteY51" fmla="*/ 667513 h 881784"/>
              <a:gd name="connsiteX52" fmla="*/ 84260 w 1538554"/>
              <a:gd name="connsiteY52" fmla="*/ 713233 h 881784"/>
              <a:gd name="connsiteX53" fmla="*/ 166556 w 1538554"/>
              <a:gd name="connsiteY53" fmla="*/ 731521 h 881784"/>
              <a:gd name="connsiteX54" fmla="*/ 239708 w 1538554"/>
              <a:gd name="connsiteY54" fmla="*/ 749809 h 881784"/>
              <a:gd name="connsiteX55" fmla="*/ 395156 w 1538554"/>
              <a:gd name="connsiteY55" fmla="*/ 768097 h 881784"/>
              <a:gd name="connsiteX56" fmla="*/ 440876 w 1538554"/>
              <a:gd name="connsiteY56" fmla="*/ 777241 h 881784"/>
              <a:gd name="connsiteX57" fmla="*/ 614612 w 1538554"/>
              <a:gd name="connsiteY57" fmla="*/ 795529 h 881784"/>
              <a:gd name="connsiteX58" fmla="*/ 660332 w 1538554"/>
              <a:gd name="connsiteY58" fmla="*/ 804673 h 881784"/>
              <a:gd name="connsiteX59" fmla="*/ 696908 w 1538554"/>
              <a:gd name="connsiteY59" fmla="*/ 813817 h 881784"/>
              <a:gd name="connsiteX60" fmla="*/ 843212 w 1538554"/>
              <a:gd name="connsiteY60" fmla="*/ 822961 h 881784"/>
              <a:gd name="connsiteX61" fmla="*/ 952940 w 1538554"/>
              <a:gd name="connsiteY61" fmla="*/ 832105 h 881784"/>
              <a:gd name="connsiteX62" fmla="*/ 1099244 w 1538554"/>
              <a:gd name="connsiteY62" fmla="*/ 841249 h 881784"/>
              <a:gd name="connsiteX63" fmla="*/ 1199828 w 1538554"/>
              <a:gd name="connsiteY63" fmla="*/ 850393 h 881784"/>
              <a:gd name="connsiteX64" fmla="*/ 1263836 w 1538554"/>
              <a:gd name="connsiteY64" fmla="*/ 859537 h 881784"/>
              <a:gd name="connsiteX65" fmla="*/ 1318700 w 1538554"/>
              <a:gd name="connsiteY65" fmla="*/ 868681 h 881784"/>
              <a:gd name="connsiteX66" fmla="*/ 1419284 w 1538554"/>
              <a:gd name="connsiteY66" fmla="*/ 877825 h 881784"/>
              <a:gd name="connsiteX67" fmla="*/ 1529012 w 1538554"/>
              <a:gd name="connsiteY67" fmla="*/ 868681 h 881784"/>
              <a:gd name="connsiteX68" fmla="*/ 1538156 w 1538554"/>
              <a:gd name="connsiteY68" fmla="*/ 658369 h 8817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</a:cxnLst>
            <a:rect l="l" t="t" r="r" b="b"/>
            <a:pathLst>
              <a:path w="1538554" h="881784">
                <a:moveTo>
                  <a:pt x="1510724" y="219457"/>
                </a:moveTo>
                <a:cubicBezTo>
                  <a:pt x="1507676" y="149353"/>
                  <a:pt x="1513116" y="78360"/>
                  <a:pt x="1501580" y="9145"/>
                </a:cubicBezTo>
                <a:cubicBezTo>
                  <a:pt x="1499995" y="-362"/>
                  <a:pt x="1483787" y="1"/>
                  <a:pt x="1474148" y="1"/>
                </a:cubicBezTo>
                <a:cubicBezTo>
                  <a:pt x="1333907" y="1"/>
                  <a:pt x="1193732" y="6097"/>
                  <a:pt x="1053524" y="9145"/>
                </a:cubicBezTo>
                <a:lnTo>
                  <a:pt x="934652" y="18289"/>
                </a:lnTo>
                <a:cubicBezTo>
                  <a:pt x="901102" y="21085"/>
                  <a:pt x="867712" y="26210"/>
                  <a:pt x="834068" y="27433"/>
                </a:cubicBezTo>
                <a:cubicBezTo>
                  <a:pt x="700010" y="32308"/>
                  <a:pt x="565822" y="32690"/>
                  <a:pt x="431732" y="36577"/>
                </a:cubicBezTo>
                <a:cubicBezTo>
                  <a:pt x="355503" y="38787"/>
                  <a:pt x="279332" y="42673"/>
                  <a:pt x="203132" y="45721"/>
                </a:cubicBezTo>
                <a:cubicBezTo>
                  <a:pt x="178748" y="48769"/>
                  <a:pt x="154133" y="50336"/>
                  <a:pt x="129980" y="54865"/>
                </a:cubicBezTo>
                <a:cubicBezTo>
                  <a:pt x="105276" y="59497"/>
                  <a:pt x="56828" y="73153"/>
                  <a:pt x="56828" y="73153"/>
                </a:cubicBezTo>
                <a:cubicBezTo>
                  <a:pt x="44636" y="82297"/>
                  <a:pt x="30170" y="89014"/>
                  <a:pt x="20252" y="100585"/>
                </a:cubicBezTo>
                <a:cubicBezTo>
                  <a:pt x="11381" y="110934"/>
                  <a:pt x="1964" y="123530"/>
                  <a:pt x="1964" y="137161"/>
                </a:cubicBezTo>
                <a:cubicBezTo>
                  <a:pt x="1964" y="162977"/>
                  <a:pt x="26837" y="196415"/>
                  <a:pt x="47684" y="210313"/>
                </a:cubicBezTo>
                <a:cubicBezTo>
                  <a:pt x="55704" y="215660"/>
                  <a:pt x="66091" y="216073"/>
                  <a:pt x="75116" y="219457"/>
                </a:cubicBezTo>
                <a:cubicBezTo>
                  <a:pt x="91897" y="225750"/>
                  <a:pt x="127513" y="241700"/>
                  <a:pt x="148268" y="246889"/>
                </a:cubicBezTo>
                <a:cubicBezTo>
                  <a:pt x="166994" y="251571"/>
                  <a:pt x="232547" y="263139"/>
                  <a:pt x="248852" y="265177"/>
                </a:cubicBezTo>
                <a:cubicBezTo>
                  <a:pt x="279247" y="268976"/>
                  <a:pt x="309812" y="271273"/>
                  <a:pt x="340292" y="274321"/>
                </a:cubicBezTo>
                <a:cubicBezTo>
                  <a:pt x="376868" y="268225"/>
                  <a:pt x="415411" y="269344"/>
                  <a:pt x="450020" y="256033"/>
                </a:cubicBezTo>
                <a:cubicBezTo>
                  <a:pt x="470885" y="248008"/>
                  <a:pt x="450080" y="182985"/>
                  <a:pt x="450020" y="182881"/>
                </a:cubicBezTo>
                <a:cubicBezTo>
                  <a:pt x="444568" y="173339"/>
                  <a:pt x="432130" y="170045"/>
                  <a:pt x="422588" y="164593"/>
                </a:cubicBezTo>
                <a:cubicBezTo>
                  <a:pt x="375267" y="137552"/>
                  <a:pt x="395780" y="151033"/>
                  <a:pt x="340292" y="137161"/>
                </a:cubicBezTo>
                <a:cubicBezTo>
                  <a:pt x="330941" y="134823"/>
                  <a:pt x="322128" y="130665"/>
                  <a:pt x="312860" y="128017"/>
                </a:cubicBezTo>
                <a:cubicBezTo>
                  <a:pt x="300776" y="124565"/>
                  <a:pt x="288476" y="121921"/>
                  <a:pt x="276284" y="118873"/>
                </a:cubicBezTo>
                <a:cubicBezTo>
                  <a:pt x="236660" y="121921"/>
                  <a:pt x="195966" y="118378"/>
                  <a:pt x="157412" y="128017"/>
                </a:cubicBezTo>
                <a:cubicBezTo>
                  <a:pt x="137914" y="132891"/>
                  <a:pt x="108456" y="192635"/>
                  <a:pt x="102548" y="201169"/>
                </a:cubicBezTo>
                <a:cubicBezTo>
                  <a:pt x="85198" y="226229"/>
                  <a:pt x="64591" y="248960"/>
                  <a:pt x="47684" y="274321"/>
                </a:cubicBezTo>
                <a:lnTo>
                  <a:pt x="29396" y="301753"/>
                </a:lnTo>
                <a:cubicBezTo>
                  <a:pt x="32444" y="326137"/>
                  <a:pt x="30142" y="351811"/>
                  <a:pt x="38540" y="374905"/>
                </a:cubicBezTo>
                <a:cubicBezTo>
                  <a:pt x="42596" y="386059"/>
                  <a:pt x="81682" y="415601"/>
                  <a:pt x="93404" y="420625"/>
                </a:cubicBezTo>
                <a:cubicBezTo>
                  <a:pt x="110373" y="427898"/>
                  <a:pt x="173045" y="437098"/>
                  <a:pt x="184844" y="438913"/>
                </a:cubicBezTo>
                <a:cubicBezTo>
                  <a:pt x="283141" y="454036"/>
                  <a:pt x="214087" y="441104"/>
                  <a:pt x="294572" y="457201"/>
                </a:cubicBezTo>
                <a:cubicBezTo>
                  <a:pt x="343340" y="454153"/>
                  <a:pt x="396597" y="468721"/>
                  <a:pt x="440876" y="448057"/>
                </a:cubicBezTo>
                <a:cubicBezTo>
                  <a:pt x="457677" y="440217"/>
                  <a:pt x="437595" y="410782"/>
                  <a:pt x="431732" y="393193"/>
                </a:cubicBezTo>
                <a:cubicBezTo>
                  <a:pt x="419339" y="356014"/>
                  <a:pt x="406583" y="368698"/>
                  <a:pt x="376868" y="347473"/>
                </a:cubicBezTo>
                <a:cubicBezTo>
                  <a:pt x="366345" y="339957"/>
                  <a:pt x="359370" y="328320"/>
                  <a:pt x="349436" y="320041"/>
                </a:cubicBezTo>
                <a:cubicBezTo>
                  <a:pt x="340993" y="313006"/>
                  <a:pt x="331148" y="307849"/>
                  <a:pt x="322004" y="301753"/>
                </a:cubicBezTo>
                <a:cubicBezTo>
                  <a:pt x="281322" y="303787"/>
                  <a:pt x="158919" y="285341"/>
                  <a:pt x="102548" y="329185"/>
                </a:cubicBezTo>
                <a:cubicBezTo>
                  <a:pt x="85535" y="342417"/>
                  <a:pt x="70060" y="357892"/>
                  <a:pt x="56828" y="374905"/>
                </a:cubicBezTo>
                <a:cubicBezTo>
                  <a:pt x="48459" y="385665"/>
                  <a:pt x="44636" y="399289"/>
                  <a:pt x="38540" y="411481"/>
                </a:cubicBezTo>
                <a:cubicBezTo>
                  <a:pt x="41588" y="451105"/>
                  <a:pt x="40778" y="491217"/>
                  <a:pt x="47684" y="530353"/>
                </a:cubicBezTo>
                <a:cubicBezTo>
                  <a:pt x="50053" y="543777"/>
                  <a:pt x="54137" y="560166"/>
                  <a:pt x="65972" y="566929"/>
                </a:cubicBezTo>
                <a:cubicBezTo>
                  <a:pt x="99447" y="586057"/>
                  <a:pt x="138297" y="594154"/>
                  <a:pt x="175700" y="603505"/>
                </a:cubicBezTo>
                <a:cubicBezTo>
                  <a:pt x="187892" y="606553"/>
                  <a:pt x="199911" y="610401"/>
                  <a:pt x="212276" y="612649"/>
                </a:cubicBezTo>
                <a:cubicBezTo>
                  <a:pt x="272922" y="623676"/>
                  <a:pt x="322405" y="625636"/>
                  <a:pt x="386012" y="630937"/>
                </a:cubicBezTo>
                <a:cubicBezTo>
                  <a:pt x="395264" y="627853"/>
                  <a:pt x="438040" y="616268"/>
                  <a:pt x="440876" y="603505"/>
                </a:cubicBezTo>
                <a:cubicBezTo>
                  <a:pt x="445551" y="582466"/>
                  <a:pt x="442821" y="557978"/>
                  <a:pt x="431732" y="539497"/>
                </a:cubicBezTo>
                <a:cubicBezTo>
                  <a:pt x="426811" y="531296"/>
                  <a:pt x="361652" y="499885"/>
                  <a:pt x="349436" y="493777"/>
                </a:cubicBezTo>
                <a:cubicBezTo>
                  <a:pt x="273236" y="496825"/>
                  <a:pt x="196916" y="497674"/>
                  <a:pt x="120836" y="502921"/>
                </a:cubicBezTo>
                <a:cubicBezTo>
                  <a:pt x="108299" y="503786"/>
                  <a:pt x="96297" y="508454"/>
                  <a:pt x="84260" y="512065"/>
                </a:cubicBezTo>
                <a:cubicBezTo>
                  <a:pt x="65796" y="517604"/>
                  <a:pt x="29396" y="530353"/>
                  <a:pt x="29396" y="530353"/>
                </a:cubicBezTo>
                <a:cubicBezTo>
                  <a:pt x="20252" y="539497"/>
                  <a:pt x="3673" y="544967"/>
                  <a:pt x="1964" y="557785"/>
                </a:cubicBezTo>
                <a:cubicBezTo>
                  <a:pt x="-2887" y="594166"/>
                  <a:pt x="1651" y="632049"/>
                  <a:pt x="11108" y="667513"/>
                </a:cubicBezTo>
                <a:cubicBezTo>
                  <a:pt x="17838" y="692750"/>
                  <a:pt x="67542" y="707660"/>
                  <a:pt x="84260" y="713233"/>
                </a:cubicBezTo>
                <a:cubicBezTo>
                  <a:pt x="112420" y="722620"/>
                  <a:pt x="137567" y="724274"/>
                  <a:pt x="166556" y="731521"/>
                </a:cubicBezTo>
                <a:cubicBezTo>
                  <a:pt x="237222" y="749188"/>
                  <a:pt x="138598" y="732957"/>
                  <a:pt x="239708" y="749809"/>
                </a:cubicBezTo>
                <a:cubicBezTo>
                  <a:pt x="346086" y="767539"/>
                  <a:pt x="265150" y="750763"/>
                  <a:pt x="395156" y="768097"/>
                </a:cubicBezTo>
                <a:cubicBezTo>
                  <a:pt x="410561" y="770151"/>
                  <a:pt x="425454" y="775313"/>
                  <a:pt x="440876" y="777241"/>
                </a:cubicBezTo>
                <a:cubicBezTo>
                  <a:pt x="567742" y="793099"/>
                  <a:pt x="506734" y="778932"/>
                  <a:pt x="614612" y="795529"/>
                </a:cubicBezTo>
                <a:cubicBezTo>
                  <a:pt x="629973" y="797892"/>
                  <a:pt x="645160" y="801302"/>
                  <a:pt x="660332" y="804673"/>
                </a:cubicBezTo>
                <a:cubicBezTo>
                  <a:pt x="672600" y="807399"/>
                  <a:pt x="684403" y="812567"/>
                  <a:pt x="696908" y="813817"/>
                </a:cubicBezTo>
                <a:cubicBezTo>
                  <a:pt x="745529" y="818679"/>
                  <a:pt x="794473" y="819480"/>
                  <a:pt x="843212" y="822961"/>
                </a:cubicBezTo>
                <a:cubicBezTo>
                  <a:pt x="879822" y="825576"/>
                  <a:pt x="916330" y="829490"/>
                  <a:pt x="952940" y="832105"/>
                </a:cubicBezTo>
                <a:lnTo>
                  <a:pt x="1099244" y="841249"/>
                </a:lnTo>
                <a:cubicBezTo>
                  <a:pt x="1132818" y="843736"/>
                  <a:pt x="1166368" y="846675"/>
                  <a:pt x="1199828" y="850393"/>
                </a:cubicBezTo>
                <a:cubicBezTo>
                  <a:pt x="1221249" y="852773"/>
                  <a:pt x="1242534" y="856260"/>
                  <a:pt x="1263836" y="859537"/>
                </a:cubicBezTo>
                <a:cubicBezTo>
                  <a:pt x="1282161" y="862356"/>
                  <a:pt x="1300287" y="866515"/>
                  <a:pt x="1318700" y="868681"/>
                </a:cubicBezTo>
                <a:cubicBezTo>
                  <a:pt x="1352136" y="872615"/>
                  <a:pt x="1385756" y="874777"/>
                  <a:pt x="1419284" y="877825"/>
                </a:cubicBezTo>
                <a:cubicBezTo>
                  <a:pt x="1455860" y="874777"/>
                  <a:pt x="1502043" y="893576"/>
                  <a:pt x="1529012" y="868681"/>
                </a:cubicBezTo>
                <a:cubicBezTo>
                  <a:pt x="1541467" y="857184"/>
                  <a:pt x="1538156" y="665403"/>
                  <a:pt x="1538156" y="658369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1617922" y="3236976"/>
            <a:ext cx="2415063" cy="685800"/>
          </a:xfrm>
          <a:custGeom>
            <a:avLst/>
            <a:gdLst>
              <a:gd name="connsiteX0" fmla="*/ 1125278 w 2415063"/>
              <a:gd name="connsiteY0" fmla="*/ 91440 h 685800"/>
              <a:gd name="connsiteX1" fmla="*/ 1363022 w 2415063"/>
              <a:gd name="connsiteY1" fmla="*/ 73152 h 685800"/>
              <a:gd name="connsiteX2" fmla="*/ 1427030 w 2415063"/>
              <a:gd name="connsiteY2" fmla="*/ 54864 h 685800"/>
              <a:gd name="connsiteX3" fmla="*/ 1646486 w 2415063"/>
              <a:gd name="connsiteY3" fmla="*/ 45720 h 685800"/>
              <a:gd name="connsiteX4" fmla="*/ 1939094 w 2415063"/>
              <a:gd name="connsiteY4" fmla="*/ 18288 h 685800"/>
              <a:gd name="connsiteX5" fmla="*/ 2030534 w 2415063"/>
              <a:gd name="connsiteY5" fmla="*/ 0 h 685800"/>
              <a:gd name="connsiteX6" fmla="*/ 2313998 w 2415063"/>
              <a:gd name="connsiteY6" fmla="*/ 18288 h 685800"/>
              <a:gd name="connsiteX7" fmla="*/ 2341430 w 2415063"/>
              <a:gd name="connsiteY7" fmla="*/ 27432 h 685800"/>
              <a:gd name="connsiteX8" fmla="*/ 2368862 w 2415063"/>
              <a:gd name="connsiteY8" fmla="*/ 82296 h 685800"/>
              <a:gd name="connsiteX9" fmla="*/ 2359718 w 2415063"/>
              <a:gd name="connsiteY9" fmla="*/ 155448 h 685800"/>
              <a:gd name="connsiteX10" fmla="*/ 2332286 w 2415063"/>
              <a:gd name="connsiteY10" fmla="*/ 173736 h 685800"/>
              <a:gd name="connsiteX11" fmla="*/ 2295710 w 2415063"/>
              <a:gd name="connsiteY11" fmla="*/ 182880 h 685800"/>
              <a:gd name="connsiteX12" fmla="*/ 2268278 w 2415063"/>
              <a:gd name="connsiteY12" fmla="*/ 192024 h 685800"/>
              <a:gd name="connsiteX13" fmla="*/ 2185982 w 2415063"/>
              <a:gd name="connsiteY13" fmla="*/ 210312 h 685800"/>
              <a:gd name="connsiteX14" fmla="*/ 2021390 w 2415063"/>
              <a:gd name="connsiteY14" fmla="*/ 182880 h 685800"/>
              <a:gd name="connsiteX15" fmla="*/ 1993958 w 2415063"/>
              <a:gd name="connsiteY15" fmla="*/ 146304 h 685800"/>
              <a:gd name="connsiteX16" fmla="*/ 2003102 w 2415063"/>
              <a:gd name="connsiteY16" fmla="*/ 118872 h 685800"/>
              <a:gd name="connsiteX17" fmla="*/ 2039678 w 2415063"/>
              <a:gd name="connsiteY17" fmla="*/ 100584 h 685800"/>
              <a:gd name="connsiteX18" fmla="*/ 2131118 w 2415063"/>
              <a:gd name="connsiteY18" fmla="*/ 54864 h 685800"/>
              <a:gd name="connsiteX19" fmla="*/ 2295710 w 2415063"/>
              <a:gd name="connsiteY19" fmla="*/ 73152 h 685800"/>
              <a:gd name="connsiteX20" fmla="*/ 2368862 w 2415063"/>
              <a:gd name="connsiteY20" fmla="*/ 91440 h 685800"/>
              <a:gd name="connsiteX21" fmla="*/ 2414582 w 2415063"/>
              <a:gd name="connsiteY21" fmla="*/ 173736 h 685800"/>
              <a:gd name="connsiteX22" fmla="*/ 2405438 w 2415063"/>
              <a:gd name="connsiteY22" fmla="*/ 246888 h 685800"/>
              <a:gd name="connsiteX23" fmla="*/ 2387150 w 2415063"/>
              <a:gd name="connsiteY23" fmla="*/ 274320 h 685800"/>
              <a:gd name="connsiteX24" fmla="*/ 2359718 w 2415063"/>
              <a:gd name="connsiteY24" fmla="*/ 310896 h 685800"/>
              <a:gd name="connsiteX25" fmla="*/ 2332286 w 2415063"/>
              <a:gd name="connsiteY25" fmla="*/ 338328 h 685800"/>
              <a:gd name="connsiteX26" fmla="*/ 2295710 w 2415063"/>
              <a:gd name="connsiteY26" fmla="*/ 347472 h 685800"/>
              <a:gd name="connsiteX27" fmla="*/ 2249990 w 2415063"/>
              <a:gd name="connsiteY27" fmla="*/ 356616 h 685800"/>
              <a:gd name="connsiteX28" fmla="*/ 2222558 w 2415063"/>
              <a:gd name="connsiteY28" fmla="*/ 365760 h 685800"/>
              <a:gd name="connsiteX29" fmla="*/ 2158550 w 2415063"/>
              <a:gd name="connsiteY29" fmla="*/ 374904 h 685800"/>
              <a:gd name="connsiteX30" fmla="*/ 2030534 w 2415063"/>
              <a:gd name="connsiteY30" fmla="*/ 347472 h 685800"/>
              <a:gd name="connsiteX31" fmla="*/ 1993958 w 2415063"/>
              <a:gd name="connsiteY31" fmla="*/ 292608 h 685800"/>
              <a:gd name="connsiteX32" fmla="*/ 2030534 w 2415063"/>
              <a:gd name="connsiteY32" fmla="*/ 283464 h 685800"/>
              <a:gd name="connsiteX33" fmla="*/ 2313998 w 2415063"/>
              <a:gd name="connsiteY33" fmla="*/ 301752 h 685800"/>
              <a:gd name="connsiteX34" fmla="*/ 2341430 w 2415063"/>
              <a:gd name="connsiteY34" fmla="*/ 310896 h 685800"/>
              <a:gd name="connsiteX35" fmla="*/ 2359718 w 2415063"/>
              <a:gd name="connsiteY35" fmla="*/ 347472 h 685800"/>
              <a:gd name="connsiteX36" fmla="*/ 2359718 w 2415063"/>
              <a:gd name="connsiteY36" fmla="*/ 475488 h 685800"/>
              <a:gd name="connsiteX37" fmla="*/ 2341430 w 2415063"/>
              <a:gd name="connsiteY37" fmla="*/ 502920 h 685800"/>
              <a:gd name="connsiteX38" fmla="*/ 2240846 w 2415063"/>
              <a:gd name="connsiteY38" fmla="*/ 548640 h 685800"/>
              <a:gd name="connsiteX39" fmla="*/ 2039678 w 2415063"/>
              <a:gd name="connsiteY39" fmla="*/ 539496 h 685800"/>
              <a:gd name="connsiteX40" fmla="*/ 2003102 w 2415063"/>
              <a:gd name="connsiteY40" fmla="*/ 484632 h 685800"/>
              <a:gd name="connsiteX41" fmla="*/ 1975670 w 2415063"/>
              <a:gd name="connsiteY41" fmla="*/ 448056 h 685800"/>
              <a:gd name="connsiteX42" fmla="*/ 2021390 w 2415063"/>
              <a:gd name="connsiteY42" fmla="*/ 429768 h 685800"/>
              <a:gd name="connsiteX43" fmla="*/ 2222558 w 2415063"/>
              <a:gd name="connsiteY43" fmla="*/ 448056 h 685800"/>
              <a:gd name="connsiteX44" fmla="*/ 2259134 w 2415063"/>
              <a:gd name="connsiteY44" fmla="*/ 457200 h 685800"/>
              <a:gd name="connsiteX45" fmla="*/ 2304854 w 2415063"/>
              <a:gd name="connsiteY45" fmla="*/ 484632 h 685800"/>
              <a:gd name="connsiteX46" fmla="*/ 2341430 w 2415063"/>
              <a:gd name="connsiteY46" fmla="*/ 566928 h 685800"/>
              <a:gd name="connsiteX47" fmla="*/ 2359718 w 2415063"/>
              <a:gd name="connsiteY47" fmla="*/ 630936 h 685800"/>
              <a:gd name="connsiteX48" fmla="*/ 2323142 w 2415063"/>
              <a:gd name="connsiteY48" fmla="*/ 658368 h 685800"/>
              <a:gd name="connsiteX49" fmla="*/ 2213414 w 2415063"/>
              <a:gd name="connsiteY49" fmla="*/ 676656 h 685800"/>
              <a:gd name="connsiteX50" fmla="*/ 1491038 w 2415063"/>
              <a:gd name="connsiteY50" fmla="*/ 685800 h 685800"/>
              <a:gd name="connsiteX51" fmla="*/ 220022 w 2415063"/>
              <a:gd name="connsiteY51" fmla="*/ 676656 h 685800"/>
              <a:gd name="connsiteX52" fmla="*/ 156014 w 2415063"/>
              <a:gd name="connsiteY52" fmla="*/ 658368 h 685800"/>
              <a:gd name="connsiteX53" fmla="*/ 27998 w 2415063"/>
              <a:gd name="connsiteY53" fmla="*/ 640080 h 685800"/>
              <a:gd name="connsiteX54" fmla="*/ 18854 w 2415063"/>
              <a:gd name="connsiteY54" fmla="*/ 603504 h 685800"/>
              <a:gd name="connsiteX55" fmla="*/ 566 w 2415063"/>
              <a:gd name="connsiteY55" fmla="*/ 557784 h 685800"/>
              <a:gd name="connsiteX56" fmla="*/ 9710 w 2415063"/>
              <a:gd name="connsiteY56" fmla="*/ 228600 h 685800"/>
              <a:gd name="connsiteX57" fmla="*/ 27998 w 2415063"/>
              <a:gd name="connsiteY57" fmla="*/ 9144 h 685800"/>
              <a:gd name="connsiteX58" fmla="*/ 101150 w 2415063"/>
              <a:gd name="connsiteY58" fmla="*/ 18288 h 685800"/>
              <a:gd name="connsiteX59" fmla="*/ 201734 w 2415063"/>
              <a:gd name="connsiteY59" fmla="*/ 27432 h 685800"/>
              <a:gd name="connsiteX60" fmla="*/ 265742 w 2415063"/>
              <a:gd name="connsiteY60" fmla="*/ 36576 h 685800"/>
              <a:gd name="connsiteX61" fmla="*/ 302318 w 2415063"/>
              <a:gd name="connsiteY61" fmla="*/ 45720 h 68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</a:cxnLst>
            <a:rect l="l" t="t" r="r" b="b"/>
            <a:pathLst>
              <a:path w="2415063" h="685800">
                <a:moveTo>
                  <a:pt x="1125278" y="91440"/>
                </a:moveTo>
                <a:cubicBezTo>
                  <a:pt x="1266102" y="63275"/>
                  <a:pt x="1022430" y="109644"/>
                  <a:pt x="1363022" y="73152"/>
                </a:cubicBezTo>
                <a:cubicBezTo>
                  <a:pt x="1385085" y="70788"/>
                  <a:pt x="1404943" y="57001"/>
                  <a:pt x="1427030" y="54864"/>
                </a:cubicBezTo>
                <a:cubicBezTo>
                  <a:pt x="1499905" y="47812"/>
                  <a:pt x="1573334" y="48768"/>
                  <a:pt x="1646486" y="45720"/>
                </a:cubicBezTo>
                <a:cubicBezTo>
                  <a:pt x="1800499" y="1716"/>
                  <a:pt x="1631003" y="44696"/>
                  <a:pt x="1939094" y="18288"/>
                </a:cubicBezTo>
                <a:cubicBezTo>
                  <a:pt x="1970064" y="15633"/>
                  <a:pt x="2000054" y="6096"/>
                  <a:pt x="2030534" y="0"/>
                </a:cubicBezTo>
                <a:cubicBezTo>
                  <a:pt x="2134870" y="4013"/>
                  <a:pt x="2219699" y="-5287"/>
                  <a:pt x="2313998" y="18288"/>
                </a:cubicBezTo>
                <a:cubicBezTo>
                  <a:pt x="2323349" y="20626"/>
                  <a:pt x="2332286" y="24384"/>
                  <a:pt x="2341430" y="27432"/>
                </a:cubicBezTo>
                <a:cubicBezTo>
                  <a:pt x="2350676" y="41302"/>
                  <a:pt x="2368862" y="63367"/>
                  <a:pt x="2368862" y="82296"/>
                </a:cubicBezTo>
                <a:cubicBezTo>
                  <a:pt x="2368862" y="106870"/>
                  <a:pt x="2368844" y="132632"/>
                  <a:pt x="2359718" y="155448"/>
                </a:cubicBezTo>
                <a:cubicBezTo>
                  <a:pt x="2355637" y="165652"/>
                  <a:pt x="2342387" y="169407"/>
                  <a:pt x="2332286" y="173736"/>
                </a:cubicBezTo>
                <a:cubicBezTo>
                  <a:pt x="2320735" y="178686"/>
                  <a:pt x="2307794" y="179428"/>
                  <a:pt x="2295710" y="182880"/>
                </a:cubicBezTo>
                <a:cubicBezTo>
                  <a:pt x="2286442" y="185528"/>
                  <a:pt x="2277546" y="189376"/>
                  <a:pt x="2268278" y="192024"/>
                </a:cubicBezTo>
                <a:cubicBezTo>
                  <a:pt x="2238147" y="200633"/>
                  <a:pt x="2217409" y="204027"/>
                  <a:pt x="2185982" y="210312"/>
                </a:cubicBezTo>
                <a:cubicBezTo>
                  <a:pt x="2135479" y="206945"/>
                  <a:pt x="2063534" y="225024"/>
                  <a:pt x="2021390" y="182880"/>
                </a:cubicBezTo>
                <a:cubicBezTo>
                  <a:pt x="2010614" y="172104"/>
                  <a:pt x="2003102" y="158496"/>
                  <a:pt x="1993958" y="146304"/>
                </a:cubicBezTo>
                <a:cubicBezTo>
                  <a:pt x="1997006" y="137160"/>
                  <a:pt x="1996286" y="125688"/>
                  <a:pt x="2003102" y="118872"/>
                </a:cubicBezTo>
                <a:cubicBezTo>
                  <a:pt x="2012741" y="109233"/>
                  <a:pt x="2027843" y="107347"/>
                  <a:pt x="2039678" y="100584"/>
                </a:cubicBezTo>
                <a:cubicBezTo>
                  <a:pt x="2117588" y="56064"/>
                  <a:pt x="1991183" y="114836"/>
                  <a:pt x="2131118" y="54864"/>
                </a:cubicBezTo>
                <a:cubicBezTo>
                  <a:pt x="2377032" y="71258"/>
                  <a:pt x="2203954" y="48128"/>
                  <a:pt x="2295710" y="73152"/>
                </a:cubicBezTo>
                <a:cubicBezTo>
                  <a:pt x="2319959" y="79765"/>
                  <a:pt x="2368862" y="91440"/>
                  <a:pt x="2368862" y="91440"/>
                </a:cubicBezTo>
                <a:cubicBezTo>
                  <a:pt x="2370203" y="93675"/>
                  <a:pt x="2413736" y="163580"/>
                  <a:pt x="2414582" y="173736"/>
                </a:cubicBezTo>
                <a:cubicBezTo>
                  <a:pt x="2416623" y="198225"/>
                  <a:pt x="2411904" y="223180"/>
                  <a:pt x="2405438" y="246888"/>
                </a:cubicBezTo>
                <a:cubicBezTo>
                  <a:pt x="2402546" y="257490"/>
                  <a:pt x="2393538" y="265377"/>
                  <a:pt x="2387150" y="274320"/>
                </a:cubicBezTo>
                <a:cubicBezTo>
                  <a:pt x="2378292" y="286721"/>
                  <a:pt x="2369636" y="299325"/>
                  <a:pt x="2359718" y="310896"/>
                </a:cubicBezTo>
                <a:cubicBezTo>
                  <a:pt x="2351302" y="320714"/>
                  <a:pt x="2343514" y="331912"/>
                  <a:pt x="2332286" y="338328"/>
                </a:cubicBezTo>
                <a:cubicBezTo>
                  <a:pt x="2321375" y="344563"/>
                  <a:pt x="2307978" y="344746"/>
                  <a:pt x="2295710" y="347472"/>
                </a:cubicBezTo>
                <a:cubicBezTo>
                  <a:pt x="2280538" y="350843"/>
                  <a:pt x="2265068" y="352847"/>
                  <a:pt x="2249990" y="356616"/>
                </a:cubicBezTo>
                <a:cubicBezTo>
                  <a:pt x="2240639" y="358954"/>
                  <a:pt x="2232009" y="363870"/>
                  <a:pt x="2222558" y="365760"/>
                </a:cubicBezTo>
                <a:cubicBezTo>
                  <a:pt x="2201424" y="369987"/>
                  <a:pt x="2179886" y="371856"/>
                  <a:pt x="2158550" y="374904"/>
                </a:cubicBezTo>
                <a:cubicBezTo>
                  <a:pt x="2133415" y="372391"/>
                  <a:pt x="2058967" y="375905"/>
                  <a:pt x="2030534" y="347472"/>
                </a:cubicBezTo>
                <a:cubicBezTo>
                  <a:pt x="2014992" y="331930"/>
                  <a:pt x="1993958" y="292608"/>
                  <a:pt x="1993958" y="292608"/>
                </a:cubicBezTo>
                <a:cubicBezTo>
                  <a:pt x="2006150" y="289560"/>
                  <a:pt x="2017967" y="283464"/>
                  <a:pt x="2030534" y="283464"/>
                </a:cubicBezTo>
                <a:cubicBezTo>
                  <a:pt x="2160946" y="283464"/>
                  <a:pt x="2217219" y="274101"/>
                  <a:pt x="2313998" y="301752"/>
                </a:cubicBezTo>
                <a:cubicBezTo>
                  <a:pt x="2323266" y="304400"/>
                  <a:pt x="2332286" y="307848"/>
                  <a:pt x="2341430" y="310896"/>
                </a:cubicBezTo>
                <a:cubicBezTo>
                  <a:pt x="2347526" y="323088"/>
                  <a:pt x="2354348" y="334943"/>
                  <a:pt x="2359718" y="347472"/>
                </a:cubicBezTo>
                <a:cubicBezTo>
                  <a:pt x="2378798" y="391993"/>
                  <a:pt x="2372214" y="417173"/>
                  <a:pt x="2359718" y="475488"/>
                </a:cubicBezTo>
                <a:cubicBezTo>
                  <a:pt x="2357415" y="486234"/>
                  <a:pt x="2350222" y="496326"/>
                  <a:pt x="2341430" y="502920"/>
                </a:cubicBezTo>
                <a:cubicBezTo>
                  <a:pt x="2321560" y="517823"/>
                  <a:pt x="2265672" y="538709"/>
                  <a:pt x="2240846" y="548640"/>
                </a:cubicBezTo>
                <a:cubicBezTo>
                  <a:pt x="2173790" y="545592"/>
                  <a:pt x="2104495" y="556947"/>
                  <a:pt x="2039678" y="539496"/>
                </a:cubicBezTo>
                <a:cubicBezTo>
                  <a:pt x="2018454" y="533782"/>
                  <a:pt x="2016290" y="502216"/>
                  <a:pt x="2003102" y="484632"/>
                </a:cubicBezTo>
                <a:lnTo>
                  <a:pt x="1975670" y="448056"/>
                </a:lnTo>
                <a:cubicBezTo>
                  <a:pt x="1990910" y="441960"/>
                  <a:pt x="2004995" y="430549"/>
                  <a:pt x="2021390" y="429768"/>
                </a:cubicBezTo>
                <a:cubicBezTo>
                  <a:pt x="2076342" y="427151"/>
                  <a:pt x="2161179" y="435780"/>
                  <a:pt x="2222558" y="448056"/>
                </a:cubicBezTo>
                <a:cubicBezTo>
                  <a:pt x="2234881" y="450521"/>
                  <a:pt x="2246942" y="454152"/>
                  <a:pt x="2259134" y="457200"/>
                </a:cubicBezTo>
                <a:cubicBezTo>
                  <a:pt x="2274374" y="466344"/>
                  <a:pt x="2291360" y="473066"/>
                  <a:pt x="2304854" y="484632"/>
                </a:cubicBezTo>
                <a:cubicBezTo>
                  <a:pt x="2325141" y="502021"/>
                  <a:pt x="2334918" y="547391"/>
                  <a:pt x="2341430" y="566928"/>
                </a:cubicBezTo>
                <a:cubicBezTo>
                  <a:pt x="2354548" y="606282"/>
                  <a:pt x="2348236" y="585009"/>
                  <a:pt x="2359718" y="630936"/>
                </a:cubicBezTo>
                <a:cubicBezTo>
                  <a:pt x="2347526" y="640080"/>
                  <a:pt x="2336773" y="651552"/>
                  <a:pt x="2323142" y="658368"/>
                </a:cubicBezTo>
                <a:cubicBezTo>
                  <a:pt x="2303754" y="668062"/>
                  <a:pt x="2218810" y="676532"/>
                  <a:pt x="2213414" y="676656"/>
                </a:cubicBezTo>
                <a:cubicBezTo>
                  <a:pt x="1972666" y="682190"/>
                  <a:pt x="1731830" y="682752"/>
                  <a:pt x="1491038" y="685800"/>
                </a:cubicBezTo>
                <a:lnTo>
                  <a:pt x="220022" y="676656"/>
                </a:lnTo>
                <a:cubicBezTo>
                  <a:pt x="197837" y="676200"/>
                  <a:pt x="177636" y="663358"/>
                  <a:pt x="156014" y="658368"/>
                </a:cubicBezTo>
                <a:cubicBezTo>
                  <a:pt x="124852" y="651177"/>
                  <a:pt x="56004" y="643581"/>
                  <a:pt x="27998" y="640080"/>
                </a:cubicBezTo>
                <a:cubicBezTo>
                  <a:pt x="24950" y="627888"/>
                  <a:pt x="22828" y="615426"/>
                  <a:pt x="18854" y="603504"/>
                </a:cubicBezTo>
                <a:cubicBezTo>
                  <a:pt x="13663" y="587932"/>
                  <a:pt x="966" y="574193"/>
                  <a:pt x="566" y="557784"/>
                </a:cubicBezTo>
                <a:cubicBezTo>
                  <a:pt x="-2111" y="448046"/>
                  <a:pt x="5323" y="338283"/>
                  <a:pt x="9710" y="228600"/>
                </a:cubicBezTo>
                <a:cubicBezTo>
                  <a:pt x="12730" y="153090"/>
                  <a:pt x="20544" y="83679"/>
                  <a:pt x="27998" y="9144"/>
                </a:cubicBezTo>
                <a:lnTo>
                  <a:pt x="101150" y="18288"/>
                </a:lnTo>
                <a:cubicBezTo>
                  <a:pt x="134631" y="21812"/>
                  <a:pt x="168274" y="23714"/>
                  <a:pt x="201734" y="27432"/>
                </a:cubicBezTo>
                <a:cubicBezTo>
                  <a:pt x="223155" y="29812"/>
                  <a:pt x="244537" y="32721"/>
                  <a:pt x="265742" y="36576"/>
                </a:cubicBezTo>
                <a:cubicBezTo>
                  <a:pt x="278107" y="38824"/>
                  <a:pt x="302318" y="45720"/>
                  <a:pt x="302318" y="45720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1993392" y="3282696"/>
            <a:ext cx="466344" cy="27471"/>
          </a:xfrm>
          <a:custGeom>
            <a:avLst/>
            <a:gdLst>
              <a:gd name="connsiteX0" fmla="*/ 0 w 466344"/>
              <a:gd name="connsiteY0" fmla="*/ 0 h 27471"/>
              <a:gd name="connsiteX1" fmla="*/ 182880 w 466344"/>
              <a:gd name="connsiteY1" fmla="*/ 9144 h 27471"/>
              <a:gd name="connsiteX2" fmla="*/ 466344 w 466344"/>
              <a:gd name="connsiteY2" fmla="*/ 27432 h 274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6344" h="27471">
                <a:moveTo>
                  <a:pt x="0" y="0"/>
                </a:moveTo>
                <a:lnTo>
                  <a:pt x="182880" y="9144"/>
                </a:lnTo>
                <a:cubicBezTo>
                  <a:pt x="477091" y="29204"/>
                  <a:pt x="313382" y="27432"/>
                  <a:pt x="466344" y="2743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510970" y="5157192"/>
            <a:ext cx="54214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Ručička galvanometru se hned ale vrátí zpátky na nulu.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327985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Spínač vypneme</a:t>
            </a:r>
            <a:endParaRPr lang="cs-CZ" sz="2400" b="1" dirty="0"/>
          </a:p>
        </p:txBody>
      </p:sp>
      <p:grpSp>
        <p:nvGrpSpPr>
          <p:cNvPr id="3" name="Skupina 2"/>
          <p:cNvGrpSpPr/>
          <p:nvPr/>
        </p:nvGrpSpPr>
        <p:grpSpPr>
          <a:xfrm>
            <a:off x="3707904" y="2852936"/>
            <a:ext cx="1800200" cy="1343000"/>
            <a:chOff x="3707904" y="2852936"/>
            <a:chExt cx="1800200" cy="1343000"/>
          </a:xfrm>
        </p:grpSpPr>
        <p:sp>
          <p:nvSpPr>
            <p:cNvPr id="4" name="Obdélník 3"/>
            <p:cNvSpPr/>
            <p:nvPr/>
          </p:nvSpPr>
          <p:spPr>
            <a:xfrm>
              <a:off x="3707904" y="2852936"/>
              <a:ext cx="1800200" cy="1343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3923928" y="3067236"/>
              <a:ext cx="1368152" cy="9144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2453889" y="3135661"/>
            <a:ext cx="295989" cy="202629"/>
            <a:chOff x="1899747" y="4725144"/>
            <a:chExt cx="295989" cy="202629"/>
          </a:xfrm>
        </p:grpSpPr>
        <p:cxnSp>
          <p:nvCxnSpPr>
            <p:cNvPr id="7" name="Přímá spojnice 6"/>
            <p:cNvCxnSpPr/>
            <p:nvPr/>
          </p:nvCxnSpPr>
          <p:spPr>
            <a:xfrm flipV="1">
              <a:off x="1950032" y="4725144"/>
              <a:ext cx="245704" cy="14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Ovál 7"/>
            <p:cNvSpPr/>
            <p:nvPr/>
          </p:nvSpPr>
          <p:spPr>
            <a:xfrm flipH="1">
              <a:off x="1899747" y="4872559"/>
              <a:ext cx="45719" cy="45719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 flipH="1">
              <a:off x="2142403" y="4882054"/>
              <a:ext cx="45719" cy="45719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1914028" y="3076547"/>
            <a:ext cx="72008" cy="432048"/>
            <a:chOff x="2483768" y="3212976"/>
            <a:chExt cx="72008" cy="432048"/>
          </a:xfrm>
        </p:grpSpPr>
        <p:cxnSp>
          <p:nvCxnSpPr>
            <p:cNvPr id="11" name="Přímá spojnice 10"/>
            <p:cNvCxnSpPr/>
            <p:nvPr/>
          </p:nvCxnSpPr>
          <p:spPr>
            <a:xfrm flipV="1">
              <a:off x="2483768" y="3306978"/>
              <a:ext cx="0" cy="217458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V="1">
              <a:off x="2555776" y="3212976"/>
              <a:ext cx="0" cy="43204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Skupina 12"/>
          <p:cNvGrpSpPr/>
          <p:nvPr/>
        </p:nvGrpSpPr>
        <p:grpSpPr>
          <a:xfrm>
            <a:off x="6516216" y="3302093"/>
            <a:ext cx="432048" cy="432048"/>
            <a:chOff x="7893104" y="3216972"/>
            <a:chExt cx="432048" cy="432048"/>
          </a:xfrm>
        </p:grpSpPr>
        <p:cxnSp>
          <p:nvCxnSpPr>
            <p:cNvPr id="14" name="Přímá spojnice se šipkou 13"/>
            <p:cNvCxnSpPr/>
            <p:nvPr/>
          </p:nvCxnSpPr>
          <p:spPr>
            <a:xfrm flipV="1">
              <a:off x="8109128" y="3295820"/>
              <a:ext cx="0" cy="288032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Ovál 14"/>
            <p:cNvSpPr/>
            <p:nvPr/>
          </p:nvSpPr>
          <p:spPr>
            <a:xfrm>
              <a:off x="7893104" y="3216972"/>
              <a:ext cx="432048" cy="43204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6" name="Přímá spojnice se šipkou 15"/>
            <p:cNvCxnSpPr/>
            <p:nvPr/>
          </p:nvCxnSpPr>
          <p:spPr>
            <a:xfrm flipH="1" flipV="1">
              <a:off x="7960744" y="3380420"/>
              <a:ext cx="296768" cy="144016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" name="Volný tvar 16"/>
          <p:cNvSpPr/>
          <p:nvPr/>
        </p:nvSpPr>
        <p:spPr>
          <a:xfrm>
            <a:off x="5184648" y="3072384"/>
            <a:ext cx="1536192" cy="841738"/>
          </a:xfrm>
          <a:custGeom>
            <a:avLst/>
            <a:gdLst>
              <a:gd name="connsiteX0" fmla="*/ 1536192 w 1536192"/>
              <a:gd name="connsiteY0" fmla="*/ 228600 h 841738"/>
              <a:gd name="connsiteX1" fmla="*/ 1527048 w 1536192"/>
              <a:gd name="connsiteY1" fmla="*/ 146304 h 841738"/>
              <a:gd name="connsiteX2" fmla="*/ 1508760 w 1536192"/>
              <a:gd name="connsiteY2" fmla="*/ 118872 h 841738"/>
              <a:gd name="connsiteX3" fmla="*/ 1499616 w 1536192"/>
              <a:gd name="connsiteY3" fmla="*/ 82296 h 841738"/>
              <a:gd name="connsiteX4" fmla="*/ 1490472 w 1536192"/>
              <a:gd name="connsiteY4" fmla="*/ 9144 h 841738"/>
              <a:gd name="connsiteX5" fmla="*/ 1453896 w 1536192"/>
              <a:gd name="connsiteY5" fmla="*/ 0 h 841738"/>
              <a:gd name="connsiteX6" fmla="*/ 1252728 w 1536192"/>
              <a:gd name="connsiteY6" fmla="*/ 9144 h 841738"/>
              <a:gd name="connsiteX7" fmla="*/ 1179576 w 1536192"/>
              <a:gd name="connsiteY7" fmla="*/ 18288 h 841738"/>
              <a:gd name="connsiteX8" fmla="*/ 795528 w 1536192"/>
              <a:gd name="connsiteY8" fmla="*/ 45720 h 841738"/>
              <a:gd name="connsiteX9" fmla="*/ 374904 w 1536192"/>
              <a:gd name="connsiteY9" fmla="*/ 64008 h 841738"/>
              <a:gd name="connsiteX10" fmla="*/ 201168 w 1536192"/>
              <a:gd name="connsiteY10" fmla="*/ 73152 h 841738"/>
              <a:gd name="connsiteX11" fmla="*/ 100584 w 1536192"/>
              <a:gd name="connsiteY11" fmla="*/ 82296 h 841738"/>
              <a:gd name="connsiteX12" fmla="*/ 0 w 1536192"/>
              <a:gd name="connsiteY12" fmla="*/ 128016 h 841738"/>
              <a:gd name="connsiteX13" fmla="*/ 9144 w 1536192"/>
              <a:gd name="connsiteY13" fmla="*/ 164592 h 841738"/>
              <a:gd name="connsiteX14" fmla="*/ 54864 w 1536192"/>
              <a:gd name="connsiteY14" fmla="*/ 228600 h 841738"/>
              <a:gd name="connsiteX15" fmla="*/ 73152 w 1536192"/>
              <a:gd name="connsiteY15" fmla="*/ 256032 h 841738"/>
              <a:gd name="connsiteX16" fmla="*/ 109728 w 1536192"/>
              <a:gd name="connsiteY16" fmla="*/ 265176 h 841738"/>
              <a:gd name="connsiteX17" fmla="*/ 219456 w 1536192"/>
              <a:gd name="connsiteY17" fmla="*/ 283464 h 841738"/>
              <a:gd name="connsiteX18" fmla="*/ 393192 w 1536192"/>
              <a:gd name="connsiteY18" fmla="*/ 237744 h 841738"/>
              <a:gd name="connsiteX19" fmla="*/ 411480 w 1536192"/>
              <a:gd name="connsiteY19" fmla="*/ 210312 h 841738"/>
              <a:gd name="connsiteX20" fmla="*/ 402336 w 1536192"/>
              <a:gd name="connsiteY20" fmla="*/ 164592 h 841738"/>
              <a:gd name="connsiteX21" fmla="*/ 219456 w 1536192"/>
              <a:gd name="connsiteY21" fmla="*/ 146304 h 841738"/>
              <a:gd name="connsiteX22" fmla="*/ 192024 w 1536192"/>
              <a:gd name="connsiteY22" fmla="*/ 155448 h 841738"/>
              <a:gd name="connsiteX23" fmla="*/ 118872 w 1536192"/>
              <a:gd name="connsiteY23" fmla="*/ 173736 h 841738"/>
              <a:gd name="connsiteX24" fmla="*/ 82296 w 1536192"/>
              <a:gd name="connsiteY24" fmla="*/ 228600 h 841738"/>
              <a:gd name="connsiteX25" fmla="*/ 73152 w 1536192"/>
              <a:gd name="connsiteY25" fmla="*/ 256032 h 841738"/>
              <a:gd name="connsiteX26" fmla="*/ 45720 w 1536192"/>
              <a:gd name="connsiteY26" fmla="*/ 283464 h 841738"/>
              <a:gd name="connsiteX27" fmla="*/ 54864 w 1536192"/>
              <a:gd name="connsiteY27" fmla="*/ 402336 h 841738"/>
              <a:gd name="connsiteX28" fmla="*/ 100584 w 1536192"/>
              <a:gd name="connsiteY28" fmla="*/ 411480 h 841738"/>
              <a:gd name="connsiteX29" fmla="*/ 128016 w 1536192"/>
              <a:gd name="connsiteY29" fmla="*/ 420624 h 841738"/>
              <a:gd name="connsiteX30" fmla="*/ 237744 w 1536192"/>
              <a:gd name="connsiteY30" fmla="*/ 429768 h 841738"/>
              <a:gd name="connsiteX31" fmla="*/ 320040 w 1536192"/>
              <a:gd name="connsiteY31" fmla="*/ 438912 h 841738"/>
              <a:gd name="connsiteX32" fmla="*/ 411480 w 1536192"/>
              <a:gd name="connsiteY32" fmla="*/ 429768 h 841738"/>
              <a:gd name="connsiteX33" fmla="*/ 429768 w 1536192"/>
              <a:gd name="connsiteY33" fmla="*/ 374904 h 841738"/>
              <a:gd name="connsiteX34" fmla="*/ 420624 w 1536192"/>
              <a:gd name="connsiteY34" fmla="*/ 347472 h 841738"/>
              <a:gd name="connsiteX35" fmla="*/ 146304 w 1536192"/>
              <a:gd name="connsiteY35" fmla="*/ 329184 h 841738"/>
              <a:gd name="connsiteX36" fmla="*/ 82296 w 1536192"/>
              <a:gd name="connsiteY36" fmla="*/ 384048 h 841738"/>
              <a:gd name="connsiteX37" fmla="*/ 73152 w 1536192"/>
              <a:gd name="connsiteY37" fmla="*/ 411480 h 841738"/>
              <a:gd name="connsiteX38" fmla="*/ 45720 w 1536192"/>
              <a:gd name="connsiteY38" fmla="*/ 448056 h 841738"/>
              <a:gd name="connsiteX39" fmla="*/ 27432 w 1536192"/>
              <a:gd name="connsiteY39" fmla="*/ 475488 h 841738"/>
              <a:gd name="connsiteX40" fmla="*/ 27432 w 1536192"/>
              <a:gd name="connsiteY40" fmla="*/ 594360 h 841738"/>
              <a:gd name="connsiteX41" fmla="*/ 100584 w 1536192"/>
              <a:gd name="connsiteY41" fmla="*/ 612648 h 841738"/>
              <a:gd name="connsiteX42" fmla="*/ 246888 w 1536192"/>
              <a:gd name="connsiteY42" fmla="*/ 621792 h 841738"/>
              <a:gd name="connsiteX43" fmla="*/ 374904 w 1536192"/>
              <a:gd name="connsiteY43" fmla="*/ 585216 h 841738"/>
              <a:gd name="connsiteX44" fmla="*/ 384048 w 1536192"/>
              <a:gd name="connsiteY44" fmla="*/ 548640 h 841738"/>
              <a:gd name="connsiteX45" fmla="*/ 365760 w 1536192"/>
              <a:gd name="connsiteY45" fmla="*/ 521208 h 841738"/>
              <a:gd name="connsiteX46" fmla="*/ 100584 w 1536192"/>
              <a:gd name="connsiteY46" fmla="*/ 512064 h 841738"/>
              <a:gd name="connsiteX47" fmla="*/ 64008 w 1536192"/>
              <a:gd name="connsiteY47" fmla="*/ 566928 h 841738"/>
              <a:gd name="connsiteX48" fmla="*/ 0 w 1536192"/>
              <a:gd name="connsiteY48" fmla="*/ 630936 h 841738"/>
              <a:gd name="connsiteX49" fmla="*/ 9144 w 1536192"/>
              <a:gd name="connsiteY49" fmla="*/ 722376 h 841738"/>
              <a:gd name="connsiteX50" fmla="*/ 54864 w 1536192"/>
              <a:gd name="connsiteY50" fmla="*/ 758952 h 841738"/>
              <a:gd name="connsiteX51" fmla="*/ 82296 w 1536192"/>
              <a:gd name="connsiteY51" fmla="*/ 768096 h 841738"/>
              <a:gd name="connsiteX52" fmla="*/ 237744 w 1536192"/>
              <a:gd name="connsiteY52" fmla="*/ 777240 h 841738"/>
              <a:gd name="connsiteX53" fmla="*/ 329184 w 1536192"/>
              <a:gd name="connsiteY53" fmla="*/ 786384 h 841738"/>
              <a:gd name="connsiteX54" fmla="*/ 493776 w 1536192"/>
              <a:gd name="connsiteY54" fmla="*/ 795528 h 841738"/>
              <a:gd name="connsiteX55" fmla="*/ 731520 w 1536192"/>
              <a:gd name="connsiteY55" fmla="*/ 813816 h 841738"/>
              <a:gd name="connsiteX56" fmla="*/ 1380744 w 1536192"/>
              <a:gd name="connsiteY56" fmla="*/ 832104 h 841738"/>
              <a:gd name="connsiteX57" fmla="*/ 1490472 w 1536192"/>
              <a:gd name="connsiteY57" fmla="*/ 832104 h 841738"/>
              <a:gd name="connsiteX58" fmla="*/ 1508760 w 1536192"/>
              <a:gd name="connsiteY58" fmla="*/ 804672 h 841738"/>
              <a:gd name="connsiteX59" fmla="*/ 1517904 w 1536192"/>
              <a:gd name="connsiteY59" fmla="*/ 676656 h 841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1536192" h="841738">
                <a:moveTo>
                  <a:pt x="1536192" y="228600"/>
                </a:moveTo>
                <a:cubicBezTo>
                  <a:pt x="1533144" y="201168"/>
                  <a:pt x="1533742" y="173081"/>
                  <a:pt x="1527048" y="146304"/>
                </a:cubicBezTo>
                <a:cubicBezTo>
                  <a:pt x="1524383" y="135642"/>
                  <a:pt x="1513089" y="128973"/>
                  <a:pt x="1508760" y="118872"/>
                </a:cubicBezTo>
                <a:cubicBezTo>
                  <a:pt x="1503810" y="107321"/>
                  <a:pt x="1501682" y="94692"/>
                  <a:pt x="1499616" y="82296"/>
                </a:cubicBezTo>
                <a:cubicBezTo>
                  <a:pt x="1495576" y="58057"/>
                  <a:pt x="1502406" y="30625"/>
                  <a:pt x="1490472" y="9144"/>
                </a:cubicBezTo>
                <a:cubicBezTo>
                  <a:pt x="1484369" y="-1842"/>
                  <a:pt x="1466088" y="3048"/>
                  <a:pt x="1453896" y="0"/>
                </a:cubicBezTo>
                <a:cubicBezTo>
                  <a:pt x="1386840" y="3048"/>
                  <a:pt x="1319705" y="4679"/>
                  <a:pt x="1252728" y="9144"/>
                </a:cubicBezTo>
                <a:cubicBezTo>
                  <a:pt x="1228209" y="10779"/>
                  <a:pt x="1204028" y="15843"/>
                  <a:pt x="1179576" y="18288"/>
                </a:cubicBezTo>
                <a:cubicBezTo>
                  <a:pt x="1089717" y="27274"/>
                  <a:pt x="828826" y="44388"/>
                  <a:pt x="795528" y="45720"/>
                </a:cubicBezTo>
                <a:lnTo>
                  <a:pt x="374904" y="64008"/>
                </a:lnTo>
                <a:lnTo>
                  <a:pt x="201168" y="73152"/>
                </a:lnTo>
                <a:cubicBezTo>
                  <a:pt x="167576" y="75391"/>
                  <a:pt x="134112" y="79248"/>
                  <a:pt x="100584" y="82296"/>
                </a:cubicBezTo>
                <a:cubicBezTo>
                  <a:pt x="-307" y="102474"/>
                  <a:pt x="18974" y="71095"/>
                  <a:pt x="0" y="128016"/>
                </a:cubicBezTo>
                <a:cubicBezTo>
                  <a:pt x="3048" y="140208"/>
                  <a:pt x="4194" y="153041"/>
                  <a:pt x="9144" y="164592"/>
                </a:cubicBezTo>
                <a:cubicBezTo>
                  <a:pt x="13762" y="175367"/>
                  <a:pt x="51518" y="223916"/>
                  <a:pt x="54864" y="228600"/>
                </a:cubicBezTo>
                <a:cubicBezTo>
                  <a:pt x="61252" y="237543"/>
                  <a:pt x="64008" y="249936"/>
                  <a:pt x="73152" y="256032"/>
                </a:cubicBezTo>
                <a:cubicBezTo>
                  <a:pt x="83609" y="263003"/>
                  <a:pt x="97460" y="262450"/>
                  <a:pt x="109728" y="265176"/>
                </a:cubicBezTo>
                <a:cubicBezTo>
                  <a:pt x="157863" y="275873"/>
                  <a:pt x="166021" y="275830"/>
                  <a:pt x="219456" y="283464"/>
                </a:cubicBezTo>
                <a:cubicBezTo>
                  <a:pt x="318740" y="275827"/>
                  <a:pt x="328215" y="294599"/>
                  <a:pt x="393192" y="237744"/>
                </a:cubicBezTo>
                <a:cubicBezTo>
                  <a:pt x="401463" y="230507"/>
                  <a:pt x="405384" y="219456"/>
                  <a:pt x="411480" y="210312"/>
                </a:cubicBezTo>
                <a:cubicBezTo>
                  <a:pt x="408432" y="195072"/>
                  <a:pt x="407793" y="179144"/>
                  <a:pt x="402336" y="164592"/>
                </a:cubicBezTo>
                <a:cubicBezTo>
                  <a:pt x="374469" y="90279"/>
                  <a:pt x="290518" y="142356"/>
                  <a:pt x="219456" y="146304"/>
                </a:cubicBezTo>
                <a:cubicBezTo>
                  <a:pt x="210312" y="149352"/>
                  <a:pt x="201323" y="152912"/>
                  <a:pt x="192024" y="155448"/>
                </a:cubicBezTo>
                <a:cubicBezTo>
                  <a:pt x="167775" y="162061"/>
                  <a:pt x="118872" y="173736"/>
                  <a:pt x="118872" y="173736"/>
                </a:cubicBezTo>
                <a:cubicBezTo>
                  <a:pt x="106680" y="192024"/>
                  <a:pt x="89247" y="207748"/>
                  <a:pt x="82296" y="228600"/>
                </a:cubicBezTo>
                <a:cubicBezTo>
                  <a:pt x="79248" y="237744"/>
                  <a:pt x="78499" y="248012"/>
                  <a:pt x="73152" y="256032"/>
                </a:cubicBezTo>
                <a:cubicBezTo>
                  <a:pt x="65979" y="266792"/>
                  <a:pt x="54864" y="274320"/>
                  <a:pt x="45720" y="283464"/>
                </a:cubicBezTo>
                <a:cubicBezTo>
                  <a:pt x="48768" y="323088"/>
                  <a:pt x="39209" y="365808"/>
                  <a:pt x="54864" y="402336"/>
                </a:cubicBezTo>
                <a:cubicBezTo>
                  <a:pt x="60986" y="416621"/>
                  <a:pt x="85506" y="407711"/>
                  <a:pt x="100584" y="411480"/>
                </a:cubicBezTo>
                <a:cubicBezTo>
                  <a:pt x="109935" y="413818"/>
                  <a:pt x="118462" y="419350"/>
                  <a:pt x="128016" y="420624"/>
                </a:cubicBezTo>
                <a:cubicBezTo>
                  <a:pt x="164397" y="425475"/>
                  <a:pt x="201207" y="426288"/>
                  <a:pt x="237744" y="429768"/>
                </a:cubicBezTo>
                <a:cubicBezTo>
                  <a:pt x="265220" y="432385"/>
                  <a:pt x="292608" y="435864"/>
                  <a:pt x="320040" y="438912"/>
                </a:cubicBezTo>
                <a:lnTo>
                  <a:pt x="411480" y="429768"/>
                </a:lnTo>
                <a:cubicBezTo>
                  <a:pt x="428131" y="420055"/>
                  <a:pt x="429768" y="374904"/>
                  <a:pt x="429768" y="374904"/>
                </a:cubicBezTo>
                <a:cubicBezTo>
                  <a:pt x="426720" y="365760"/>
                  <a:pt x="426794" y="354877"/>
                  <a:pt x="420624" y="347472"/>
                </a:cubicBezTo>
                <a:cubicBezTo>
                  <a:pt x="356946" y="271058"/>
                  <a:pt x="210153" y="326728"/>
                  <a:pt x="146304" y="329184"/>
                </a:cubicBezTo>
                <a:cubicBezTo>
                  <a:pt x="129402" y="341860"/>
                  <a:pt x="95032" y="364944"/>
                  <a:pt x="82296" y="384048"/>
                </a:cubicBezTo>
                <a:cubicBezTo>
                  <a:pt x="76949" y="392068"/>
                  <a:pt x="77934" y="403111"/>
                  <a:pt x="73152" y="411480"/>
                </a:cubicBezTo>
                <a:cubicBezTo>
                  <a:pt x="65591" y="424712"/>
                  <a:pt x="54578" y="435655"/>
                  <a:pt x="45720" y="448056"/>
                </a:cubicBezTo>
                <a:cubicBezTo>
                  <a:pt x="39332" y="456999"/>
                  <a:pt x="33528" y="466344"/>
                  <a:pt x="27432" y="475488"/>
                </a:cubicBezTo>
                <a:cubicBezTo>
                  <a:pt x="18736" y="510273"/>
                  <a:pt x="1214" y="562316"/>
                  <a:pt x="27432" y="594360"/>
                </a:cubicBezTo>
                <a:cubicBezTo>
                  <a:pt x="43348" y="613813"/>
                  <a:pt x="75498" y="611080"/>
                  <a:pt x="100584" y="612648"/>
                </a:cubicBezTo>
                <a:lnTo>
                  <a:pt x="246888" y="621792"/>
                </a:lnTo>
                <a:cubicBezTo>
                  <a:pt x="362295" y="612915"/>
                  <a:pt x="356364" y="650106"/>
                  <a:pt x="374904" y="585216"/>
                </a:cubicBezTo>
                <a:cubicBezTo>
                  <a:pt x="378356" y="573132"/>
                  <a:pt x="381000" y="560832"/>
                  <a:pt x="384048" y="548640"/>
                </a:cubicBezTo>
                <a:cubicBezTo>
                  <a:pt x="377952" y="539496"/>
                  <a:pt x="373531" y="528979"/>
                  <a:pt x="365760" y="521208"/>
                </a:cubicBezTo>
                <a:cubicBezTo>
                  <a:pt x="302327" y="457775"/>
                  <a:pt x="132915" y="510821"/>
                  <a:pt x="100584" y="512064"/>
                </a:cubicBezTo>
                <a:cubicBezTo>
                  <a:pt x="88392" y="530352"/>
                  <a:pt x="79550" y="551386"/>
                  <a:pt x="64008" y="566928"/>
                </a:cubicBezTo>
                <a:lnTo>
                  <a:pt x="0" y="630936"/>
                </a:lnTo>
                <a:cubicBezTo>
                  <a:pt x="3048" y="661416"/>
                  <a:pt x="-2923" y="694221"/>
                  <a:pt x="9144" y="722376"/>
                </a:cubicBezTo>
                <a:cubicBezTo>
                  <a:pt x="16832" y="740315"/>
                  <a:pt x="38314" y="748608"/>
                  <a:pt x="54864" y="758952"/>
                </a:cubicBezTo>
                <a:cubicBezTo>
                  <a:pt x="63038" y="764060"/>
                  <a:pt x="72705" y="767137"/>
                  <a:pt x="82296" y="768096"/>
                </a:cubicBezTo>
                <a:cubicBezTo>
                  <a:pt x="133944" y="773261"/>
                  <a:pt x="185980" y="773406"/>
                  <a:pt x="237744" y="777240"/>
                </a:cubicBezTo>
                <a:cubicBezTo>
                  <a:pt x="268292" y="779503"/>
                  <a:pt x="298630" y="784202"/>
                  <a:pt x="329184" y="786384"/>
                </a:cubicBezTo>
                <a:cubicBezTo>
                  <a:pt x="383993" y="790299"/>
                  <a:pt x="438978" y="791469"/>
                  <a:pt x="493776" y="795528"/>
                </a:cubicBezTo>
                <a:cubicBezTo>
                  <a:pt x="691485" y="810173"/>
                  <a:pt x="428491" y="803485"/>
                  <a:pt x="731520" y="813816"/>
                </a:cubicBezTo>
                <a:lnTo>
                  <a:pt x="1380744" y="832104"/>
                </a:lnTo>
                <a:cubicBezTo>
                  <a:pt x="1393980" y="833575"/>
                  <a:pt x="1464318" y="853027"/>
                  <a:pt x="1490472" y="832104"/>
                </a:cubicBezTo>
                <a:cubicBezTo>
                  <a:pt x="1499054" y="825239"/>
                  <a:pt x="1502664" y="813816"/>
                  <a:pt x="1508760" y="804672"/>
                </a:cubicBezTo>
                <a:lnTo>
                  <a:pt x="1517904" y="676656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1549288" y="3274365"/>
            <a:ext cx="2483216" cy="575259"/>
          </a:xfrm>
          <a:custGeom>
            <a:avLst/>
            <a:gdLst>
              <a:gd name="connsiteX0" fmla="*/ 1212200 w 2483216"/>
              <a:gd name="connsiteY0" fmla="*/ 17475 h 575259"/>
              <a:gd name="connsiteX1" fmla="*/ 2062592 w 2483216"/>
              <a:gd name="connsiteY1" fmla="*/ 35763 h 575259"/>
              <a:gd name="connsiteX2" fmla="*/ 2318624 w 2483216"/>
              <a:gd name="connsiteY2" fmla="*/ 44907 h 575259"/>
              <a:gd name="connsiteX3" fmla="*/ 2364344 w 2483216"/>
              <a:gd name="connsiteY3" fmla="*/ 54051 h 575259"/>
              <a:gd name="connsiteX4" fmla="*/ 2391776 w 2483216"/>
              <a:gd name="connsiteY4" fmla="*/ 72339 h 575259"/>
              <a:gd name="connsiteX5" fmla="*/ 2437496 w 2483216"/>
              <a:gd name="connsiteY5" fmla="*/ 90627 h 575259"/>
              <a:gd name="connsiteX6" fmla="*/ 2464928 w 2483216"/>
              <a:gd name="connsiteY6" fmla="*/ 145491 h 575259"/>
              <a:gd name="connsiteX7" fmla="*/ 2446640 w 2483216"/>
              <a:gd name="connsiteY7" fmla="*/ 200355 h 575259"/>
              <a:gd name="connsiteX8" fmla="*/ 2364344 w 2483216"/>
              <a:gd name="connsiteY8" fmla="*/ 236931 h 575259"/>
              <a:gd name="connsiteX9" fmla="*/ 2327768 w 2483216"/>
              <a:gd name="connsiteY9" fmla="*/ 246075 h 575259"/>
              <a:gd name="connsiteX10" fmla="*/ 2300336 w 2483216"/>
              <a:gd name="connsiteY10" fmla="*/ 255219 h 575259"/>
              <a:gd name="connsiteX11" fmla="*/ 2071736 w 2483216"/>
              <a:gd name="connsiteY11" fmla="*/ 200355 h 575259"/>
              <a:gd name="connsiteX12" fmla="*/ 2062592 w 2483216"/>
              <a:gd name="connsiteY12" fmla="*/ 172923 h 575259"/>
              <a:gd name="connsiteX13" fmla="*/ 2099168 w 2483216"/>
              <a:gd name="connsiteY13" fmla="*/ 136347 h 575259"/>
              <a:gd name="connsiteX14" fmla="*/ 2391776 w 2483216"/>
              <a:gd name="connsiteY14" fmla="*/ 163779 h 575259"/>
              <a:gd name="connsiteX15" fmla="*/ 2410064 w 2483216"/>
              <a:gd name="connsiteY15" fmla="*/ 191211 h 575259"/>
              <a:gd name="connsiteX16" fmla="*/ 2437496 w 2483216"/>
              <a:gd name="connsiteY16" fmla="*/ 218643 h 575259"/>
              <a:gd name="connsiteX17" fmla="*/ 2455784 w 2483216"/>
              <a:gd name="connsiteY17" fmla="*/ 255219 h 575259"/>
              <a:gd name="connsiteX18" fmla="*/ 2455784 w 2483216"/>
              <a:gd name="connsiteY18" fmla="*/ 364947 h 575259"/>
              <a:gd name="connsiteX19" fmla="*/ 2428352 w 2483216"/>
              <a:gd name="connsiteY19" fmla="*/ 383235 h 575259"/>
              <a:gd name="connsiteX20" fmla="*/ 2364344 w 2483216"/>
              <a:gd name="connsiteY20" fmla="*/ 438099 h 575259"/>
              <a:gd name="connsiteX21" fmla="*/ 2327768 w 2483216"/>
              <a:gd name="connsiteY21" fmla="*/ 447243 h 575259"/>
              <a:gd name="connsiteX22" fmla="*/ 2208896 w 2483216"/>
              <a:gd name="connsiteY22" fmla="*/ 465531 h 575259"/>
              <a:gd name="connsiteX23" fmla="*/ 2090024 w 2483216"/>
              <a:gd name="connsiteY23" fmla="*/ 419811 h 575259"/>
              <a:gd name="connsiteX24" fmla="*/ 2062592 w 2483216"/>
              <a:gd name="connsiteY24" fmla="*/ 401523 h 575259"/>
              <a:gd name="connsiteX25" fmla="*/ 2071736 w 2483216"/>
              <a:gd name="connsiteY25" fmla="*/ 337515 h 575259"/>
              <a:gd name="connsiteX26" fmla="*/ 2108312 w 2483216"/>
              <a:gd name="connsiteY26" fmla="*/ 328371 h 575259"/>
              <a:gd name="connsiteX27" fmla="*/ 2291192 w 2483216"/>
              <a:gd name="connsiteY27" fmla="*/ 337515 h 575259"/>
              <a:gd name="connsiteX28" fmla="*/ 2336912 w 2483216"/>
              <a:gd name="connsiteY28" fmla="*/ 355803 h 575259"/>
              <a:gd name="connsiteX29" fmla="*/ 2382632 w 2483216"/>
              <a:gd name="connsiteY29" fmla="*/ 364947 h 575259"/>
              <a:gd name="connsiteX30" fmla="*/ 2437496 w 2483216"/>
              <a:gd name="connsiteY30" fmla="*/ 401523 h 575259"/>
              <a:gd name="connsiteX31" fmla="*/ 2483216 w 2483216"/>
              <a:gd name="connsiteY31" fmla="*/ 483819 h 575259"/>
              <a:gd name="connsiteX32" fmla="*/ 2474072 w 2483216"/>
              <a:gd name="connsiteY32" fmla="*/ 538683 h 575259"/>
              <a:gd name="connsiteX33" fmla="*/ 2419208 w 2483216"/>
              <a:gd name="connsiteY33" fmla="*/ 566115 h 575259"/>
              <a:gd name="connsiteX34" fmla="*/ 2236328 w 2483216"/>
              <a:gd name="connsiteY34" fmla="*/ 575259 h 575259"/>
              <a:gd name="connsiteX35" fmla="*/ 1833992 w 2483216"/>
              <a:gd name="connsiteY35" fmla="*/ 566115 h 575259"/>
              <a:gd name="connsiteX36" fmla="*/ 1687688 w 2483216"/>
              <a:gd name="connsiteY36" fmla="*/ 556971 h 575259"/>
              <a:gd name="connsiteX37" fmla="*/ 590408 w 2483216"/>
              <a:gd name="connsiteY37" fmla="*/ 538683 h 575259"/>
              <a:gd name="connsiteX38" fmla="*/ 389240 w 2483216"/>
              <a:gd name="connsiteY38" fmla="*/ 529539 h 575259"/>
              <a:gd name="connsiteX39" fmla="*/ 261224 w 2483216"/>
              <a:gd name="connsiteY39" fmla="*/ 502107 h 575259"/>
              <a:gd name="connsiteX40" fmla="*/ 197216 w 2483216"/>
              <a:gd name="connsiteY40" fmla="*/ 483819 h 575259"/>
              <a:gd name="connsiteX41" fmla="*/ 41768 w 2483216"/>
              <a:gd name="connsiteY41" fmla="*/ 465531 h 575259"/>
              <a:gd name="connsiteX42" fmla="*/ 32624 w 2483216"/>
              <a:gd name="connsiteY42" fmla="*/ 428955 h 575259"/>
              <a:gd name="connsiteX43" fmla="*/ 14336 w 2483216"/>
              <a:gd name="connsiteY43" fmla="*/ 392379 h 575259"/>
              <a:gd name="connsiteX44" fmla="*/ 5192 w 2483216"/>
              <a:gd name="connsiteY44" fmla="*/ 328371 h 575259"/>
              <a:gd name="connsiteX45" fmla="*/ 306944 w 2483216"/>
              <a:gd name="connsiteY45" fmla="*/ 17475 h 575259"/>
              <a:gd name="connsiteX46" fmla="*/ 343520 w 2483216"/>
              <a:gd name="connsiteY46" fmla="*/ 17475 h 5752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2483216" h="575259">
                <a:moveTo>
                  <a:pt x="1212200" y="17475"/>
                </a:moveTo>
                <a:cubicBezTo>
                  <a:pt x="1730022" y="38188"/>
                  <a:pt x="1141387" y="16571"/>
                  <a:pt x="2062592" y="35763"/>
                </a:cubicBezTo>
                <a:cubicBezTo>
                  <a:pt x="2147972" y="37542"/>
                  <a:pt x="2233280" y="41859"/>
                  <a:pt x="2318624" y="44907"/>
                </a:cubicBezTo>
                <a:cubicBezTo>
                  <a:pt x="2333864" y="47955"/>
                  <a:pt x="2349792" y="48594"/>
                  <a:pt x="2364344" y="54051"/>
                </a:cubicBezTo>
                <a:cubicBezTo>
                  <a:pt x="2374634" y="57910"/>
                  <a:pt x="2381946" y="67424"/>
                  <a:pt x="2391776" y="72339"/>
                </a:cubicBezTo>
                <a:cubicBezTo>
                  <a:pt x="2406457" y="79680"/>
                  <a:pt x="2422256" y="84531"/>
                  <a:pt x="2437496" y="90627"/>
                </a:cubicBezTo>
                <a:cubicBezTo>
                  <a:pt x="2444687" y="101413"/>
                  <a:pt x="2466731" y="129266"/>
                  <a:pt x="2464928" y="145491"/>
                </a:cubicBezTo>
                <a:cubicBezTo>
                  <a:pt x="2462799" y="164650"/>
                  <a:pt x="2463882" y="191734"/>
                  <a:pt x="2446640" y="200355"/>
                </a:cubicBezTo>
                <a:cubicBezTo>
                  <a:pt x="2414774" y="216288"/>
                  <a:pt x="2399370" y="225256"/>
                  <a:pt x="2364344" y="236931"/>
                </a:cubicBezTo>
                <a:cubicBezTo>
                  <a:pt x="2352422" y="240905"/>
                  <a:pt x="2339852" y="242623"/>
                  <a:pt x="2327768" y="246075"/>
                </a:cubicBezTo>
                <a:cubicBezTo>
                  <a:pt x="2318500" y="248723"/>
                  <a:pt x="2309480" y="252171"/>
                  <a:pt x="2300336" y="255219"/>
                </a:cubicBezTo>
                <a:cubicBezTo>
                  <a:pt x="2159255" y="242393"/>
                  <a:pt x="2122532" y="289248"/>
                  <a:pt x="2071736" y="200355"/>
                </a:cubicBezTo>
                <a:cubicBezTo>
                  <a:pt x="2066954" y="191986"/>
                  <a:pt x="2065640" y="182067"/>
                  <a:pt x="2062592" y="172923"/>
                </a:cubicBezTo>
                <a:cubicBezTo>
                  <a:pt x="2074784" y="160731"/>
                  <a:pt x="2082006" y="138008"/>
                  <a:pt x="2099168" y="136347"/>
                </a:cubicBezTo>
                <a:lnTo>
                  <a:pt x="2391776" y="163779"/>
                </a:lnTo>
                <a:cubicBezTo>
                  <a:pt x="2397872" y="172923"/>
                  <a:pt x="2403029" y="182768"/>
                  <a:pt x="2410064" y="191211"/>
                </a:cubicBezTo>
                <a:cubicBezTo>
                  <a:pt x="2418343" y="201145"/>
                  <a:pt x="2429980" y="208120"/>
                  <a:pt x="2437496" y="218643"/>
                </a:cubicBezTo>
                <a:cubicBezTo>
                  <a:pt x="2445419" y="229735"/>
                  <a:pt x="2449688" y="243027"/>
                  <a:pt x="2455784" y="255219"/>
                </a:cubicBezTo>
                <a:cubicBezTo>
                  <a:pt x="2460239" y="286403"/>
                  <a:pt x="2474121" y="332857"/>
                  <a:pt x="2455784" y="364947"/>
                </a:cubicBezTo>
                <a:cubicBezTo>
                  <a:pt x="2450332" y="374489"/>
                  <a:pt x="2436795" y="376200"/>
                  <a:pt x="2428352" y="383235"/>
                </a:cubicBezTo>
                <a:cubicBezTo>
                  <a:pt x="2400900" y="406112"/>
                  <a:pt x="2398589" y="420977"/>
                  <a:pt x="2364344" y="438099"/>
                </a:cubicBezTo>
                <a:cubicBezTo>
                  <a:pt x="2353104" y="443719"/>
                  <a:pt x="2339852" y="443791"/>
                  <a:pt x="2327768" y="447243"/>
                </a:cubicBezTo>
                <a:cubicBezTo>
                  <a:pt x="2256791" y="467522"/>
                  <a:pt x="2355961" y="450824"/>
                  <a:pt x="2208896" y="465531"/>
                </a:cubicBezTo>
                <a:cubicBezTo>
                  <a:pt x="2123129" y="453279"/>
                  <a:pt x="2162821" y="468342"/>
                  <a:pt x="2090024" y="419811"/>
                </a:cubicBezTo>
                <a:lnTo>
                  <a:pt x="2062592" y="401523"/>
                </a:lnTo>
                <a:cubicBezTo>
                  <a:pt x="2065640" y="380187"/>
                  <a:pt x="2060313" y="355792"/>
                  <a:pt x="2071736" y="337515"/>
                </a:cubicBezTo>
                <a:cubicBezTo>
                  <a:pt x="2078397" y="326858"/>
                  <a:pt x="2095745" y="328371"/>
                  <a:pt x="2108312" y="328371"/>
                </a:cubicBezTo>
                <a:cubicBezTo>
                  <a:pt x="2169348" y="328371"/>
                  <a:pt x="2230232" y="334467"/>
                  <a:pt x="2291192" y="337515"/>
                </a:cubicBezTo>
                <a:cubicBezTo>
                  <a:pt x="2306432" y="343611"/>
                  <a:pt x="2321190" y="351086"/>
                  <a:pt x="2336912" y="355803"/>
                </a:cubicBezTo>
                <a:cubicBezTo>
                  <a:pt x="2351798" y="360269"/>
                  <a:pt x="2368483" y="358516"/>
                  <a:pt x="2382632" y="364947"/>
                </a:cubicBezTo>
                <a:cubicBezTo>
                  <a:pt x="2402641" y="374042"/>
                  <a:pt x="2437496" y="401523"/>
                  <a:pt x="2437496" y="401523"/>
                </a:cubicBezTo>
                <a:cubicBezTo>
                  <a:pt x="2479419" y="464407"/>
                  <a:pt x="2467121" y="435535"/>
                  <a:pt x="2483216" y="483819"/>
                </a:cubicBezTo>
                <a:cubicBezTo>
                  <a:pt x="2480168" y="502107"/>
                  <a:pt x="2482363" y="522100"/>
                  <a:pt x="2474072" y="538683"/>
                </a:cubicBezTo>
                <a:cubicBezTo>
                  <a:pt x="2468888" y="549051"/>
                  <a:pt x="2430519" y="565131"/>
                  <a:pt x="2419208" y="566115"/>
                </a:cubicBezTo>
                <a:cubicBezTo>
                  <a:pt x="2358401" y="571403"/>
                  <a:pt x="2297288" y="572211"/>
                  <a:pt x="2236328" y="575259"/>
                </a:cubicBezTo>
                <a:lnTo>
                  <a:pt x="1833992" y="566115"/>
                </a:lnTo>
                <a:cubicBezTo>
                  <a:pt x="1785156" y="564487"/>
                  <a:pt x="1736539" y="558049"/>
                  <a:pt x="1687688" y="556971"/>
                </a:cubicBezTo>
                <a:lnTo>
                  <a:pt x="590408" y="538683"/>
                </a:lnTo>
                <a:cubicBezTo>
                  <a:pt x="523352" y="535635"/>
                  <a:pt x="456072" y="535805"/>
                  <a:pt x="389240" y="529539"/>
                </a:cubicBezTo>
                <a:cubicBezTo>
                  <a:pt x="368035" y="527551"/>
                  <a:pt x="294577" y="511203"/>
                  <a:pt x="261224" y="502107"/>
                </a:cubicBezTo>
                <a:cubicBezTo>
                  <a:pt x="239816" y="496268"/>
                  <a:pt x="219104" y="487467"/>
                  <a:pt x="197216" y="483819"/>
                </a:cubicBezTo>
                <a:cubicBezTo>
                  <a:pt x="145753" y="475242"/>
                  <a:pt x="93584" y="471627"/>
                  <a:pt x="41768" y="465531"/>
                </a:cubicBezTo>
                <a:cubicBezTo>
                  <a:pt x="38720" y="453339"/>
                  <a:pt x="37037" y="440722"/>
                  <a:pt x="32624" y="428955"/>
                </a:cubicBezTo>
                <a:cubicBezTo>
                  <a:pt x="27838" y="416192"/>
                  <a:pt x="17923" y="405530"/>
                  <a:pt x="14336" y="392379"/>
                </a:cubicBezTo>
                <a:cubicBezTo>
                  <a:pt x="8665" y="371586"/>
                  <a:pt x="8240" y="349707"/>
                  <a:pt x="5192" y="328371"/>
                </a:cubicBezTo>
                <a:cubicBezTo>
                  <a:pt x="17166" y="-90728"/>
                  <a:pt x="-92375" y="6383"/>
                  <a:pt x="306944" y="17475"/>
                </a:cubicBezTo>
                <a:cubicBezTo>
                  <a:pt x="319131" y="17814"/>
                  <a:pt x="331328" y="17475"/>
                  <a:pt x="343520" y="1747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1993392" y="3310128"/>
            <a:ext cx="484632" cy="9224"/>
          </a:xfrm>
          <a:custGeom>
            <a:avLst/>
            <a:gdLst>
              <a:gd name="connsiteX0" fmla="*/ 0 w 484632"/>
              <a:gd name="connsiteY0" fmla="*/ 0 h 9224"/>
              <a:gd name="connsiteX1" fmla="*/ 484632 w 484632"/>
              <a:gd name="connsiteY1" fmla="*/ 9144 h 92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84632" h="9224">
                <a:moveTo>
                  <a:pt x="0" y="0"/>
                </a:moveTo>
                <a:cubicBezTo>
                  <a:pt x="374882" y="10711"/>
                  <a:pt x="213316" y="9144"/>
                  <a:pt x="484632" y="9144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584152" y="5301208"/>
            <a:ext cx="73776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Při vypnutí spínače ručička galvanometru poskočí na druhou stranu.</a:t>
            </a:r>
            <a:endParaRPr lang="cs-CZ" sz="2000" b="1" dirty="0"/>
          </a:p>
        </p:txBody>
      </p:sp>
      <p:sp>
        <p:nvSpPr>
          <p:cNvPr id="22" name="Šipka dolů 21"/>
          <p:cNvSpPr/>
          <p:nvPr/>
        </p:nvSpPr>
        <p:spPr>
          <a:xfrm rot="18889478" flipH="1" flipV="1">
            <a:off x="2431224" y="2726722"/>
            <a:ext cx="113880" cy="4268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0385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Spínač necháme rozepnutý</a:t>
            </a:r>
            <a:endParaRPr lang="cs-CZ" sz="2400" b="1" dirty="0"/>
          </a:p>
        </p:txBody>
      </p:sp>
      <p:grpSp>
        <p:nvGrpSpPr>
          <p:cNvPr id="3" name="Skupina 2"/>
          <p:cNvGrpSpPr/>
          <p:nvPr/>
        </p:nvGrpSpPr>
        <p:grpSpPr>
          <a:xfrm>
            <a:off x="3707904" y="2852936"/>
            <a:ext cx="1800200" cy="1343000"/>
            <a:chOff x="3707904" y="2852936"/>
            <a:chExt cx="1800200" cy="1343000"/>
          </a:xfrm>
        </p:grpSpPr>
        <p:sp>
          <p:nvSpPr>
            <p:cNvPr id="4" name="Obdélník 3"/>
            <p:cNvSpPr/>
            <p:nvPr/>
          </p:nvSpPr>
          <p:spPr>
            <a:xfrm>
              <a:off x="3707904" y="2852936"/>
              <a:ext cx="1800200" cy="1343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3923928" y="3067236"/>
              <a:ext cx="1368152" cy="9144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6136728" y="3350937"/>
            <a:ext cx="432048" cy="434916"/>
            <a:chOff x="6444208" y="3306978"/>
            <a:chExt cx="432048" cy="434916"/>
          </a:xfrm>
        </p:grpSpPr>
        <p:sp>
          <p:nvSpPr>
            <p:cNvPr id="7" name="Ovál 6"/>
            <p:cNvSpPr/>
            <p:nvPr/>
          </p:nvSpPr>
          <p:spPr>
            <a:xfrm>
              <a:off x="6444208" y="3306978"/>
              <a:ext cx="432048" cy="43491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" name="Přímá spojnice se šipkou 7"/>
            <p:cNvCxnSpPr/>
            <p:nvPr/>
          </p:nvCxnSpPr>
          <p:spPr>
            <a:xfrm flipV="1">
              <a:off x="6660232" y="3356992"/>
              <a:ext cx="0" cy="288032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Skupina 8"/>
          <p:cNvGrpSpPr/>
          <p:nvPr/>
        </p:nvGrpSpPr>
        <p:grpSpPr>
          <a:xfrm>
            <a:off x="2453889" y="3135661"/>
            <a:ext cx="295989" cy="202629"/>
            <a:chOff x="1899747" y="4725144"/>
            <a:chExt cx="295989" cy="202629"/>
          </a:xfrm>
        </p:grpSpPr>
        <p:cxnSp>
          <p:nvCxnSpPr>
            <p:cNvPr id="10" name="Přímá spojnice 9"/>
            <p:cNvCxnSpPr/>
            <p:nvPr/>
          </p:nvCxnSpPr>
          <p:spPr>
            <a:xfrm flipV="1">
              <a:off x="1950032" y="4725144"/>
              <a:ext cx="245704" cy="14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Ovál 10"/>
            <p:cNvSpPr/>
            <p:nvPr/>
          </p:nvSpPr>
          <p:spPr>
            <a:xfrm flipH="1">
              <a:off x="1899747" y="4872559"/>
              <a:ext cx="45719" cy="45719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 flipH="1">
              <a:off x="2142403" y="4882054"/>
              <a:ext cx="45719" cy="45719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1914028" y="3076547"/>
            <a:ext cx="72008" cy="432048"/>
            <a:chOff x="2483768" y="3212976"/>
            <a:chExt cx="72008" cy="432048"/>
          </a:xfrm>
        </p:grpSpPr>
        <p:cxnSp>
          <p:nvCxnSpPr>
            <p:cNvPr id="14" name="Přímá spojnice 13"/>
            <p:cNvCxnSpPr/>
            <p:nvPr/>
          </p:nvCxnSpPr>
          <p:spPr>
            <a:xfrm flipV="1">
              <a:off x="2483768" y="3306978"/>
              <a:ext cx="0" cy="217458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 flipV="1">
              <a:off x="2555776" y="3212976"/>
              <a:ext cx="0" cy="43204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Volný tvar 18"/>
          <p:cNvSpPr/>
          <p:nvPr/>
        </p:nvSpPr>
        <p:spPr>
          <a:xfrm>
            <a:off x="5084048" y="3081528"/>
            <a:ext cx="1317695" cy="826533"/>
          </a:xfrm>
          <a:custGeom>
            <a:avLst/>
            <a:gdLst>
              <a:gd name="connsiteX0" fmla="*/ 1243600 w 1317695"/>
              <a:gd name="connsiteY0" fmla="*/ 265176 h 826533"/>
              <a:gd name="connsiteX1" fmla="*/ 1234456 w 1317695"/>
              <a:gd name="connsiteY1" fmla="*/ 128016 h 826533"/>
              <a:gd name="connsiteX2" fmla="*/ 1161304 w 1317695"/>
              <a:gd name="connsiteY2" fmla="*/ 45720 h 826533"/>
              <a:gd name="connsiteX3" fmla="*/ 1133872 w 1317695"/>
              <a:gd name="connsiteY3" fmla="*/ 27432 h 826533"/>
              <a:gd name="connsiteX4" fmla="*/ 1097296 w 1317695"/>
              <a:gd name="connsiteY4" fmla="*/ 0 h 826533"/>
              <a:gd name="connsiteX5" fmla="*/ 676672 w 1317695"/>
              <a:gd name="connsiteY5" fmla="*/ 18288 h 826533"/>
              <a:gd name="connsiteX6" fmla="*/ 448072 w 1317695"/>
              <a:gd name="connsiteY6" fmla="*/ 36576 h 826533"/>
              <a:gd name="connsiteX7" fmla="*/ 301768 w 1317695"/>
              <a:gd name="connsiteY7" fmla="*/ 45720 h 826533"/>
              <a:gd name="connsiteX8" fmla="*/ 109744 w 1317695"/>
              <a:gd name="connsiteY8" fmla="*/ 64008 h 826533"/>
              <a:gd name="connsiteX9" fmla="*/ 82312 w 1317695"/>
              <a:gd name="connsiteY9" fmla="*/ 91440 h 826533"/>
              <a:gd name="connsiteX10" fmla="*/ 45736 w 1317695"/>
              <a:gd name="connsiteY10" fmla="*/ 164592 h 826533"/>
              <a:gd name="connsiteX11" fmla="*/ 45736 w 1317695"/>
              <a:gd name="connsiteY11" fmla="*/ 292608 h 826533"/>
              <a:gd name="connsiteX12" fmla="*/ 91456 w 1317695"/>
              <a:gd name="connsiteY12" fmla="*/ 320040 h 826533"/>
              <a:gd name="connsiteX13" fmla="*/ 146320 w 1317695"/>
              <a:gd name="connsiteY13" fmla="*/ 347472 h 826533"/>
              <a:gd name="connsiteX14" fmla="*/ 237760 w 1317695"/>
              <a:gd name="connsiteY14" fmla="*/ 365760 h 826533"/>
              <a:gd name="connsiteX15" fmla="*/ 457216 w 1317695"/>
              <a:gd name="connsiteY15" fmla="*/ 356616 h 826533"/>
              <a:gd name="connsiteX16" fmla="*/ 512080 w 1317695"/>
              <a:gd name="connsiteY16" fmla="*/ 320040 h 826533"/>
              <a:gd name="connsiteX17" fmla="*/ 530368 w 1317695"/>
              <a:gd name="connsiteY17" fmla="*/ 292608 h 826533"/>
              <a:gd name="connsiteX18" fmla="*/ 521224 w 1317695"/>
              <a:gd name="connsiteY18" fmla="*/ 228600 h 826533"/>
              <a:gd name="connsiteX19" fmla="*/ 493792 w 1317695"/>
              <a:gd name="connsiteY19" fmla="*/ 201168 h 826533"/>
              <a:gd name="connsiteX20" fmla="*/ 402352 w 1317695"/>
              <a:gd name="connsiteY20" fmla="*/ 164592 h 826533"/>
              <a:gd name="connsiteX21" fmla="*/ 356632 w 1317695"/>
              <a:gd name="connsiteY21" fmla="*/ 146304 h 826533"/>
              <a:gd name="connsiteX22" fmla="*/ 155464 w 1317695"/>
              <a:gd name="connsiteY22" fmla="*/ 173736 h 826533"/>
              <a:gd name="connsiteX23" fmla="*/ 73168 w 1317695"/>
              <a:gd name="connsiteY23" fmla="*/ 246888 h 826533"/>
              <a:gd name="connsiteX24" fmla="*/ 45736 w 1317695"/>
              <a:gd name="connsiteY24" fmla="*/ 274320 h 826533"/>
              <a:gd name="connsiteX25" fmla="*/ 36592 w 1317695"/>
              <a:gd name="connsiteY25" fmla="*/ 310896 h 826533"/>
              <a:gd name="connsiteX26" fmla="*/ 18304 w 1317695"/>
              <a:gd name="connsiteY26" fmla="*/ 365760 h 826533"/>
              <a:gd name="connsiteX27" fmla="*/ 36592 w 1317695"/>
              <a:gd name="connsiteY27" fmla="*/ 502920 h 826533"/>
              <a:gd name="connsiteX28" fmla="*/ 100600 w 1317695"/>
              <a:gd name="connsiteY28" fmla="*/ 557784 h 826533"/>
              <a:gd name="connsiteX29" fmla="*/ 137176 w 1317695"/>
              <a:gd name="connsiteY29" fmla="*/ 585216 h 826533"/>
              <a:gd name="connsiteX30" fmla="*/ 246904 w 1317695"/>
              <a:gd name="connsiteY30" fmla="*/ 612648 h 826533"/>
              <a:gd name="connsiteX31" fmla="*/ 438928 w 1317695"/>
              <a:gd name="connsiteY31" fmla="*/ 603504 h 826533"/>
              <a:gd name="connsiteX32" fmla="*/ 466360 w 1317695"/>
              <a:gd name="connsiteY32" fmla="*/ 594360 h 826533"/>
              <a:gd name="connsiteX33" fmla="*/ 493792 w 1317695"/>
              <a:gd name="connsiteY33" fmla="*/ 576072 h 826533"/>
              <a:gd name="connsiteX34" fmla="*/ 512080 w 1317695"/>
              <a:gd name="connsiteY34" fmla="*/ 512064 h 826533"/>
              <a:gd name="connsiteX35" fmla="*/ 457216 w 1317695"/>
              <a:gd name="connsiteY35" fmla="*/ 457200 h 826533"/>
              <a:gd name="connsiteX36" fmla="*/ 438928 w 1317695"/>
              <a:gd name="connsiteY36" fmla="*/ 429768 h 826533"/>
              <a:gd name="connsiteX37" fmla="*/ 411496 w 1317695"/>
              <a:gd name="connsiteY37" fmla="*/ 420624 h 826533"/>
              <a:gd name="connsiteX38" fmla="*/ 292624 w 1317695"/>
              <a:gd name="connsiteY38" fmla="*/ 384048 h 826533"/>
              <a:gd name="connsiteX39" fmla="*/ 155464 w 1317695"/>
              <a:gd name="connsiteY39" fmla="*/ 402336 h 826533"/>
              <a:gd name="connsiteX40" fmla="*/ 100600 w 1317695"/>
              <a:gd name="connsiteY40" fmla="*/ 420624 h 826533"/>
              <a:gd name="connsiteX41" fmla="*/ 9160 w 1317695"/>
              <a:gd name="connsiteY41" fmla="*/ 539496 h 826533"/>
              <a:gd name="connsiteX42" fmla="*/ 16 w 1317695"/>
              <a:gd name="connsiteY42" fmla="*/ 576072 h 826533"/>
              <a:gd name="connsiteX43" fmla="*/ 45736 w 1317695"/>
              <a:gd name="connsiteY43" fmla="*/ 731520 h 826533"/>
              <a:gd name="connsiteX44" fmla="*/ 91456 w 1317695"/>
              <a:gd name="connsiteY44" fmla="*/ 740664 h 826533"/>
              <a:gd name="connsiteX45" fmla="*/ 265192 w 1317695"/>
              <a:gd name="connsiteY45" fmla="*/ 768096 h 826533"/>
              <a:gd name="connsiteX46" fmla="*/ 603520 w 1317695"/>
              <a:gd name="connsiteY46" fmla="*/ 786384 h 826533"/>
              <a:gd name="connsiteX47" fmla="*/ 841264 w 1317695"/>
              <a:gd name="connsiteY47" fmla="*/ 804672 h 826533"/>
              <a:gd name="connsiteX48" fmla="*/ 1015000 w 1317695"/>
              <a:gd name="connsiteY48" fmla="*/ 813816 h 826533"/>
              <a:gd name="connsiteX49" fmla="*/ 1143016 w 1317695"/>
              <a:gd name="connsiteY49" fmla="*/ 822960 h 826533"/>
              <a:gd name="connsiteX50" fmla="*/ 1316752 w 1317695"/>
              <a:gd name="connsiteY50" fmla="*/ 777240 h 826533"/>
              <a:gd name="connsiteX51" fmla="*/ 1316752 w 1317695"/>
              <a:gd name="connsiteY51" fmla="*/ 713232 h 8265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317695" h="826533">
                <a:moveTo>
                  <a:pt x="1243600" y="265176"/>
                </a:moveTo>
                <a:cubicBezTo>
                  <a:pt x="1240552" y="219456"/>
                  <a:pt x="1245069" y="172591"/>
                  <a:pt x="1234456" y="128016"/>
                </a:cubicBezTo>
                <a:cubicBezTo>
                  <a:pt x="1225106" y="88747"/>
                  <a:pt x="1190724" y="66734"/>
                  <a:pt x="1161304" y="45720"/>
                </a:cubicBezTo>
                <a:cubicBezTo>
                  <a:pt x="1152361" y="39332"/>
                  <a:pt x="1142815" y="33820"/>
                  <a:pt x="1133872" y="27432"/>
                </a:cubicBezTo>
                <a:cubicBezTo>
                  <a:pt x="1121471" y="18574"/>
                  <a:pt x="1109488" y="9144"/>
                  <a:pt x="1097296" y="0"/>
                </a:cubicBezTo>
                <a:cubicBezTo>
                  <a:pt x="921943" y="6047"/>
                  <a:pt x="837254" y="6818"/>
                  <a:pt x="676672" y="18288"/>
                </a:cubicBezTo>
                <a:lnTo>
                  <a:pt x="448072" y="36576"/>
                </a:lnTo>
                <a:lnTo>
                  <a:pt x="301768" y="45720"/>
                </a:lnTo>
                <a:cubicBezTo>
                  <a:pt x="237681" y="50916"/>
                  <a:pt x="109744" y="64008"/>
                  <a:pt x="109744" y="64008"/>
                </a:cubicBezTo>
                <a:cubicBezTo>
                  <a:pt x="100600" y="73152"/>
                  <a:pt x="89255" y="80530"/>
                  <a:pt x="82312" y="91440"/>
                </a:cubicBezTo>
                <a:cubicBezTo>
                  <a:pt x="67676" y="114440"/>
                  <a:pt x="45736" y="164592"/>
                  <a:pt x="45736" y="164592"/>
                </a:cubicBezTo>
                <a:cubicBezTo>
                  <a:pt x="37294" y="206800"/>
                  <a:pt x="24015" y="249167"/>
                  <a:pt x="45736" y="292608"/>
                </a:cubicBezTo>
                <a:cubicBezTo>
                  <a:pt x="53684" y="308504"/>
                  <a:pt x="75853" y="311529"/>
                  <a:pt x="91456" y="320040"/>
                </a:cubicBezTo>
                <a:cubicBezTo>
                  <a:pt x="109406" y="329831"/>
                  <a:pt x="127336" y="339878"/>
                  <a:pt x="146320" y="347472"/>
                </a:cubicBezTo>
                <a:cubicBezTo>
                  <a:pt x="165807" y="355267"/>
                  <a:pt x="222247" y="363174"/>
                  <a:pt x="237760" y="365760"/>
                </a:cubicBezTo>
                <a:cubicBezTo>
                  <a:pt x="310912" y="362712"/>
                  <a:pt x="384997" y="368653"/>
                  <a:pt x="457216" y="356616"/>
                </a:cubicBezTo>
                <a:cubicBezTo>
                  <a:pt x="478896" y="353003"/>
                  <a:pt x="512080" y="320040"/>
                  <a:pt x="512080" y="320040"/>
                </a:cubicBezTo>
                <a:cubicBezTo>
                  <a:pt x="518176" y="310896"/>
                  <a:pt x="529274" y="303543"/>
                  <a:pt x="530368" y="292608"/>
                </a:cubicBezTo>
                <a:cubicBezTo>
                  <a:pt x="532513" y="271162"/>
                  <a:pt x="529228" y="248611"/>
                  <a:pt x="521224" y="228600"/>
                </a:cubicBezTo>
                <a:cubicBezTo>
                  <a:pt x="516421" y="216593"/>
                  <a:pt x="504552" y="208341"/>
                  <a:pt x="493792" y="201168"/>
                </a:cubicBezTo>
                <a:cubicBezTo>
                  <a:pt x="437794" y="163836"/>
                  <a:pt x="452552" y="181325"/>
                  <a:pt x="402352" y="164592"/>
                </a:cubicBezTo>
                <a:cubicBezTo>
                  <a:pt x="386780" y="159401"/>
                  <a:pt x="371872" y="152400"/>
                  <a:pt x="356632" y="146304"/>
                </a:cubicBezTo>
                <a:cubicBezTo>
                  <a:pt x="226277" y="153546"/>
                  <a:pt x="229318" y="131534"/>
                  <a:pt x="155464" y="173736"/>
                </a:cubicBezTo>
                <a:cubicBezTo>
                  <a:pt x="117391" y="195492"/>
                  <a:pt x="110202" y="209854"/>
                  <a:pt x="73168" y="246888"/>
                </a:cubicBezTo>
                <a:lnTo>
                  <a:pt x="45736" y="274320"/>
                </a:lnTo>
                <a:cubicBezTo>
                  <a:pt x="42688" y="286512"/>
                  <a:pt x="40203" y="298859"/>
                  <a:pt x="36592" y="310896"/>
                </a:cubicBezTo>
                <a:cubicBezTo>
                  <a:pt x="31053" y="329360"/>
                  <a:pt x="18304" y="346483"/>
                  <a:pt x="18304" y="365760"/>
                </a:cubicBezTo>
                <a:cubicBezTo>
                  <a:pt x="18304" y="411885"/>
                  <a:pt x="24854" y="458314"/>
                  <a:pt x="36592" y="502920"/>
                </a:cubicBezTo>
                <a:cubicBezTo>
                  <a:pt x="46747" y="541507"/>
                  <a:pt x="73162" y="540635"/>
                  <a:pt x="100600" y="557784"/>
                </a:cubicBezTo>
                <a:cubicBezTo>
                  <a:pt x="113523" y="565861"/>
                  <a:pt x="123854" y="577815"/>
                  <a:pt x="137176" y="585216"/>
                </a:cubicBezTo>
                <a:cubicBezTo>
                  <a:pt x="178132" y="607969"/>
                  <a:pt x="199179" y="605830"/>
                  <a:pt x="246904" y="612648"/>
                </a:cubicBezTo>
                <a:cubicBezTo>
                  <a:pt x="310912" y="609600"/>
                  <a:pt x="375069" y="608826"/>
                  <a:pt x="438928" y="603504"/>
                </a:cubicBezTo>
                <a:cubicBezTo>
                  <a:pt x="448533" y="602704"/>
                  <a:pt x="457739" y="598671"/>
                  <a:pt x="466360" y="594360"/>
                </a:cubicBezTo>
                <a:cubicBezTo>
                  <a:pt x="476190" y="589445"/>
                  <a:pt x="484648" y="582168"/>
                  <a:pt x="493792" y="576072"/>
                </a:cubicBezTo>
                <a:cubicBezTo>
                  <a:pt x="497223" y="565778"/>
                  <a:pt x="513228" y="520101"/>
                  <a:pt x="512080" y="512064"/>
                </a:cubicBezTo>
                <a:cubicBezTo>
                  <a:pt x="508488" y="486923"/>
                  <a:pt x="470480" y="470464"/>
                  <a:pt x="457216" y="457200"/>
                </a:cubicBezTo>
                <a:cubicBezTo>
                  <a:pt x="449445" y="449429"/>
                  <a:pt x="447510" y="436633"/>
                  <a:pt x="438928" y="429768"/>
                </a:cubicBezTo>
                <a:cubicBezTo>
                  <a:pt x="431402" y="423747"/>
                  <a:pt x="420355" y="424421"/>
                  <a:pt x="411496" y="420624"/>
                </a:cubicBezTo>
                <a:cubicBezTo>
                  <a:pt x="328424" y="385022"/>
                  <a:pt x="432264" y="415079"/>
                  <a:pt x="292624" y="384048"/>
                </a:cubicBezTo>
                <a:cubicBezTo>
                  <a:pt x="246904" y="390144"/>
                  <a:pt x="200774" y="393706"/>
                  <a:pt x="155464" y="402336"/>
                </a:cubicBezTo>
                <a:cubicBezTo>
                  <a:pt x="136527" y="405943"/>
                  <a:pt x="115236" y="408079"/>
                  <a:pt x="100600" y="420624"/>
                </a:cubicBezTo>
                <a:cubicBezTo>
                  <a:pt x="69482" y="447296"/>
                  <a:pt x="35332" y="500237"/>
                  <a:pt x="9160" y="539496"/>
                </a:cubicBezTo>
                <a:cubicBezTo>
                  <a:pt x="6112" y="551688"/>
                  <a:pt x="16" y="563505"/>
                  <a:pt x="16" y="576072"/>
                </a:cubicBezTo>
                <a:cubicBezTo>
                  <a:pt x="16" y="628765"/>
                  <a:pt x="-2246" y="694201"/>
                  <a:pt x="45736" y="731520"/>
                </a:cubicBezTo>
                <a:cubicBezTo>
                  <a:pt x="58004" y="741062"/>
                  <a:pt x="76312" y="737169"/>
                  <a:pt x="91456" y="740664"/>
                </a:cubicBezTo>
                <a:cubicBezTo>
                  <a:pt x="203980" y="766631"/>
                  <a:pt x="130588" y="757328"/>
                  <a:pt x="265192" y="768096"/>
                </a:cubicBezTo>
                <a:cubicBezTo>
                  <a:pt x="452785" y="783103"/>
                  <a:pt x="367551" y="773965"/>
                  <a:pt x="603520" y="786384"/>
                </a:cubicBezTo>
                <a:cubicBezTo>
                  <a:pt x="947263" y="804476"/>
                  <a:pt x="567945" y="786451"/>
                  <a:pt x="841264" y="804672"/>
                </a:cubicBezTo>
                <a:cubicBezTo>
                  <a:pt x="899128" y="808530"/>
                  <a:pt x="957114" y="810308"/>
                  <a:pt x="1015000" y="813816"/>
                </a:cubicBezTo>
                <a:cubicBezTo>
                  <a:pt x="1057702" y="816404"/>
                  <a:pt x="1100344" y="819912"/>
                  <a:pt x="1143016" y="822960"/>
                </a:cubicBezTo>
                <a:cubicBezTo>
                  <a:pt x="1209349" y="815590"/>
                  <a:pt x="1308981" y="854949"/>
                  <a:pt x="1316752" y="777240"/>
                </a:cubicBezTo>
                <a:cubicBezTo>
                  <a:pt x="1318875" y="756010"/>
                  <a:pt x="1316752" y="734568"/>
                  <a:pt x="1316752" y="71323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1610558" y="3291840"/>
            <a:ext cx="2403658" cy="594360"/>
          </a:xfrm>
          <a:custGeom>
            <a:avLst/>
            <a:gdLst>
              <a:gd name="connsiteX0" fmla="*/ 1141786 w 2403658"/>
              <a:gd name="connsiteY0" fmla="*/ 36576 h 594360"/>
              <a:gd name="connsiteX1" fmla="*/ 1342954 w 2403658"/>
              <a:gd name="connsiteY1" fmla="*/ 27432 h 594360"/>
              <a:gd name="connsiteX2" fmla="*/ 2202490 w 2403658"/>
              <a:gd name="connsiteY2" fmla="*/ 36576 h 594360"/>
              <a:gd name="connsiteX3" fmla="*/ 2275642 w 2403658"/>
              <a:gd name="connsiteY3" fmla="*/ 45720 h 594360"/>
              <a:gd name="connsiteX4" fmla="*/ 2339650 w 2403658"/>
              <a:gd name="connsiteY4" fmla="*/ 82296 h 594360"/>
              <a:gd name="connsiteX5" fmla="*/ 2367082 w 2403658"/>
              <a:gd name="connsiteY5" fmla="*/ 91440 h 594360"/>
              <a:gd name="connsiteX6" fmla="*/ 2385370 w 2403658"/>
              <a:gd name="connsiteY6" fmla="*/ 118872 h 594360"/>
              <a:gd name="connsiteX7" fmla="*/ 2376226 w 2403658"/>
              <a:gd name="connsiteY7" fmla="*/ 146304 h 594360"/>
              <a:gd name="connsiteX8" fmla="*/ 2321362 w 2403658"/>
              <a:gd name="connsiteY8" fmla="*/ 182880 h 594360"/>
              <a:gd name="connsiteX9" fmla="*/ 2083618 w 2403658"/>
              <a:gd name="connsiteY9" fmla="*/ 201168 h 594360"/>
              <a:gd name="connsiteX10" fmla="*/ 2056186 w 2403658"/>
              <a:gd name="connsiteY10" fmla="*/ 192024 h 594360"/>
              <a:gd name="connsiteX11" fmla="*/ 2047042 w 2403658"/>
              <a:gd name="connsiteY11" fmla="*/ 118872 h 594360"/>
              <a:gd name="connsiteX12" fmla="*/ 2083618 w 2403658"/>
              <a:gd name="connsiteY12" fmla="*/ 109728 h 594360"/>
              <a:gd name="connsiteX13" fmla="*/ 2111050 w 2403658"/>
              <a:gd name="connsiteY13" fmla="*/ 91440 h 594360"/>
              <a:gd name="connsiteX14" fmla="*/ 2193346 w 2403658"/>
              <a:gd name="connsiteY14" fmla="*/ 100584 h 594360"/>
              <a:gd name="connsiteX15" fmla="*/ 2229922 w 2403658"/>
              <a:gd name="connsiteY15" fmla="*/ 118872 h 594360"/>
              <a:gd name="connsiteX16" fmla="*/ 2275642 w 2403658"/>
              <a:gd name="connsiteY16" fmla="*/ 146304 h 594360"/>
              <a:gd name="connsiteX17" fmla="*/ 2312218 w 2403658"/>
              <a:gd name="connsiteY17" fmla="*/ 173736 h 594360"/>
              <a:gd name="connsiteX18" fmla="*/ 2339650 w 2403658"/>
              <a:gd name="connsiteY18" fmla="*/ 182880 h 594360"/>
              <a:gd name="connsiteX19" fmla="*/ 2403658 w 2403658"/>
              <a:gd name="connsiteY19" fmla="*/ 265176 h 594360"/>
              <a:gd name="connsiteX20" fmla="*/ 2376226 w 2403658"/>
              <a:gd name="connsiteY20" fmla="*/ 329184 h 594360"/>
              <a:gd name="connsiteX21" fmla="*/ 2321362 w 2403658"/>
              <a:gd name="connsiteY21" fmla="*/ 347472 h 594360"/>
              <a:gd name="connsiteX22" fmla="*/ 2193346 w 2403658"/>
              <a:gd name="connsiteY22" fmla="*/ 356616 h 594360"/>
              <a:gd name="connsiteX23" fmla="*/ 2056186 w 2403658"/>
              <a:gd name="connsiteY23" fmla="*/ 329184 h 594360"/>
              <a:gd name="connsiteX24" fmla="*/ 2028754 w 2403658"/>
              <a:gd name="connsiteY24" fmla="*/ 301752 h 594360"/>
              <a:gd name="connsiteX25" fmla="*/ 2047042 w 2403658"/>
              <a:gd name="connsiteY25" fmla="*/ 246888 h 594360"/>
              <a:gd name="connsiteX26" fmla="*/ 2074474 w 2403658"/>
              <a:gd name="connsiteY26" fmla="*/ 237744 h 594360"/>
              <a:gd name="connsiteX27" fmla="*/ 2175058 w 2403658"/>
              <a:gd name="connsiteY27" fmla="*/ 246888 h 594360"/>
              <a:gd name="connsiteX28" fmla="*/ 2257354 w 2403658"/>
              <a:gd name="connsiteY28" fmla="*/ 265176 h 594360"/>
              <a:gd name="connsiteX29" fmla="*/ 2339650 w 2403658"/>
              <a:gd name="connsiteY29" fmla="*/ 310896 h 594360"/>
              <a:gd name="connsiteX30" fmla="*/ 2367082 w 2403658"/>
              <a:gd name="connsiteY30" fmla="*/ 320040 h 594360"/>
              <a:gd name="connsiteX31" fmla="*/ 2376226 w 2403658"/>
              <a:gd name="connsiteY31" fmla="*/ 438912 h 594360"/>
              <a:gd name="connsiteX32" fmla="*/ 2312218 w 2403658"/>
              <a:gd name="connsiteY32" fmla="*/ 475488 h 594360"/>
              <a:gd name="connsiteX33" fmla="*/ 2275642 w 2403658"/>
              <a:gd name="connsiteY33" fmla="*/ 493776 h 594360"/>
              <a:gd name="connsiteX34" fmla="*/ 2229922 w 2403658"/>
              <a:gd name="connsiteY34" fmla="*/ 521208 h 594360"/>
              <a:gd name="connsiteX35" fmla="*/ 2111050 w 2403658"/>
              <a:gd name="connsiteY35" fmla="*/ 530352 h 594360"/>
              <a:gd name="connsiteX36" fmla="*/ 2001322 w 2403658"/>
              <a:gd name="connsiteY36" fmla="*/ 502920 h 594360"/>
              <a:gd name="connsiteX37" fmla="*/ 1983034 w 2403658"/>
              <a:gd name="connsiteY37" fmla="*/ 475488 h 594360"/>
              <a:gd name="connsiteX38" fmla="*/ 1992178 w 2403658"/>
              <a:gd name="connsiteY38" fmla="*/ 438912 h 594360"/>
              <a:gd name="connsiteX39" fmla="*/ 2083618 w 2403658"/>
              <a:gd name="connsiteY39" fmla="*/ 402336 h 594360"/>
              <a:gd name="connsiteX40" fmla="*/ 2193346 w 2403658"/>
              <a:gd name="connsiteY40" fmla="*/ 411480 h 594360"/>
              <a:gd name="connsiteX41" fmla="*/ 2239066 w 2403658"/>
              <a:gd name="connsiteY41" fmla="*/ 420624 h 594360"/>
              <a:gd name="connsiteX42" fmla="*/ 2330506 w 2403658"/>
              <a:gd name="connsiteY42" fmla="*/ 448056 h 594360"/>
              <a:gd name="connsiteX43" fmla="*/ 2394514 w 2403658"/>
              <a:gd name="connsiteY43" fmla="*/ 512064 h 594360"/>
              <a:gd name="connsiteX44" fmla="*/ 2403658 w 2403658"/>
              <a:gd name="connsiteY44" fmla="*/ 539496 h 594360"/>
              <a:gd name="connsiteX45" fmla="*/ 2376226 w 2403658"/>
              <a:gd name="connsiteY45" fmla="*/ 566928 h 594360"/>
              <a:gd name="connsiteX46" fmla="*/ 2339650 w 2403658"/>
              <a:gd name="connsiteY46" fmla="*/ 576072 h 594360"/>
              <a:gd name="connsiteX47" fmla="*/ 2193346 w 2403658"/>
              <a:gd name="connsiteY47" fmla="*/ 594360 h 594360"/>
              <a:gd name="connsiteX48" fmla="*/ 1699570 w 2403658"/>
              <a:gd name="connsiteY48" fmla="*/ 585216 h 594360"/>
              <a:gd name="connsiteX49" fmla="*/ 1562410 w 2403658"/>
              <a:gd name="connsiteY49" fmla="*/ 557784 h 594360"/>
              <a:gd name="connsiteX50" fmla="*/ 1525834 w 2403658"/>
              <a:gd name="connsiteY50" fmla="*/ 548640 h 594360"/>
              <a:gd name="connsiteX51" fmla="*/ 1434394 w 2403658"/>
              <a:gd name="connsiteY51" fmla="*/ 521208 h 594360"/>
              <a:gd name="connsiteX52" fmla="*/ 977194 w 2403658"/>
              <a:gd name="connsiteY52" fmla="*/ 502920 h 594360"/>
              <a:gd name="connsiteX53" fmla="*/ 867466 w 2403658"/>
              <a:gd name="connsiteY53" fmla="*/ 493776 h 594360"/>
              <a:gd name="connsiteX54" fmla="*/ 812602 w 2403658"/>
              <a:gd name="connsiteY54" fmla="*/ 475488 h 594360"/>
              <a:gd name="connsiteX55" fmla="*/ 776026 w 2403658"/>
              <a:gd name="connsiteY55" fmla="*/ 466344 h 594360"/>
              <a:gd name="connsiteX56" fmla="*/ 675442 w 2403658"/>
              <a:gd name="connsiteY56" fmla="*/ 438912 h 594360"/>
              <a:gd name="connsiteX57" fmla="*/ 35362 w 2403658"/>
              <a:gd name="connsiteY57" fmla="*/ 402336 h 594360"/>
              <a:gd name="connsiteX58" fmla="*/ 17074 w 2403658"/>
              <a:gd name="connsiteY58" fmla="*/ 54864 h 594360"/>
              <a:gd name="connsiteX59" fmla="*/ 62794 w 2403658"/>
              <a:gd name="connsiteY59" fmla="*/ 0 h 594360"/>
              <a:gd name="connsiteX60" fmla="*/ 199954 w 2403658"/>
              <a:gd name="connsiteY60" fmla="*/ 9144 h 594360"/>
              <a:gd name="connsiteX61" fmla="*/ 282250 w 2403658"/>
              <a:gd name="connsiteY61" fmla="*/ 18288 h 594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</a:cxnLst>
            <a:rect l="l" t="t" r="r" b="b"/>
            <a:pathLst>
              <a:path w="2403658" h="594360">
                <a:moveTo>
                  <a:pt x="1141786" y="36576"/>
                </a:moveTo>
                <a:cubicBezTo>
                  <a:pt x="1304314" y="4070"/>
                  <a:pt x="1160807" y="23995"/>
                  <a:pt x="1342954" y="27432"/>
                </a:cubicBezTo>
                <a:lnTo>
                  <a:pt x="2202490" y="36576"/>
                </a:lnTo>
                <a:cubicBezTo>
                  <a:pt x="2226874" y="39624"/>
                  <a:pt x="2251802" y="39760"/>
                  <a:pt x="2275642" y="45720"/>
                </a:cubicBezTo>
                <a:cubicBezTo>
                  <a:pt x="2307704" y="53735"/>
                  <a:pt x="2312440" y="68691"/>
                  <a:pt x="2339650" y="82296"/>
                </a:cubicBezTo>
                <a:cubicBezTo>
                  <a:pt x="2348271" y="86607"/>
                  <a:pt x="2357938" y="88392"/>
                  <a:pt x="2367082" y="91440"/>
                </a:cubicBezTo>
                <a:cubicBezTo>
                  <a:pt x="2373178" y="100584"/>
                  <a:pt x="2383563" y="108032"/>
                  <a:pt x="2385370" y="118872"/>
                </a:cubicBezTo>
                <a:cubicBezTo>
                  <a:pt x="2386955" y="128379"/>
                  <a:pt x="2381573" y="138284"/>
                  <a:pt x="2376226" y="146304"/>
                </a:cubicBezTo>
                <a:cubicBezTo>
                  <a:pt x="2362071" y="167536"/>
                  <a:pt x="2346085" y="179348"/>
                  <a:pt x="2321362" y="182880"/>
                </a:cubicBezTo>
                <a:cubicBezTo>
                  <a:pt x="2274838" y="189526"/>
                  <a:pt x="2118682" y="198830"/>
                  <a:pt x="2083618" y="201168"/>
                </a:cubicBezTo>
                <a:cubicBezTo>
                  <a:pt x="2074474" y="198120"/>
                  <a:pt x="2063712" y="198045"/>
                  <a:pt x="2056186" y="192024"/>
                </a:cubicBezTo>
                <a:cubicBezTo>
                  <a:pt x="2035039" y="175107"/>
                  <a:pt x="2027593" y="142210"/>
                  <a:pt x="2047042" y="118872"/>
                </a:cubicBezTo>
                <a:cubicBezTo>
                  <a:pt x="2055087" y="109218"/>
                  <a:pt x="2071426" y="112776"/>
                  <a:pt x="2083618" y="109728"/>
                </a:cubicBezTo>
                <a:cubicBezTo>
                  <a:pt x="2092762" y="103632"/>
                  <a:pt x="2100098" y="92353"/>
                  <a:pt x="2111050" y="91440"/>
                </a:cubicBezTo>
                <a:cubicBezTo>
                  <a:pt x="2138555" y="89148"/>
                  <a:pt x="2166452" y="94378"/>
                  <a:pt x="2193346" y="100584"/>
                </a:cubicBezTo>
                <a:cubicBezTo>
                  <a:pt x="2206628" y="103649"/>
                  <a:pt x="2218006" y="112252"/>
                  <a:pt x="2229922" y="118872"/>
                </a:cubicBezTo>
                <a:cubicBezTo>
                  <a:pt x="2245458" y="127503"/>
                  <a:pt x="2260854" y="136445"/>
                  <a:pt x="2275642" y="146304"/>
                </a:cubicBezTo>
                <a:cubicBezTo>
                  <a:pt x="2288322" y="154758"/>
                  <a:pt x="2298986" y="166175"/>
                  <a:pt x="2312218" y="173736"/>
                </a:cubicBezTo>
                <a:cubicBezTo>
                  <a:pt x="2320587" y="178518"/>
                  <a:pt x="2330506" y="179832"/>
                  <a:pt x="2339650" y="182880"/>
                </a:cubicBezTo>
                <a:cubicBezTo>
                  <a:pt x="2401330" y="244560"/>
                  <a:pt x="2386335" y="213208"/>
                  <a:pt x="2403658" y="265176"/>
                </a:cubicBezTo>
                <a:cubicBezTo>
                  <a:pt x="2394514" y="286512"/>
                  <a:pt x="2392640" y="312770"/>
                  <a:pt x="2376226" y="329184"/>
                </a:cubicBezTo>
                <a:cubicBezTo>
                  <a:pt x="2362595" y="342815"/>
                  <a:pt x="2340590" y="346099"/>
                  <a:pt x="2321362" y="347472"/>
                </a:cubicBezTo>
                <a:lnTo>
                  <a:pt x="2193346" y="356616"/>
                </a:lnTo>
                <a:cubicBezTo>
                  <a:pt x="2115690" y="350145"/>
                  <a:pt x="2101274" y="366758"/>
                  <a:pt x="2056186" y="329184"/>
                </a:cubicBezTo>
                <a:cubicBezTo>
                  <a:pt x="2046252" y="320905"/>
                  <a:pt x="2037898" y="310896"/>
                  <a:pt x="2028754" y="301752"/>
                </a:cubicBezTo>
                <a:cubicBezTo>
                  <a:pt x="2034850" y="283464"/>
                  <a:pt x="2035837" y="262575"/>
                  <a:pt x="2047042" y="246888"/>
                </a:cubicBezTo>
                <a:cubicBezTo>
                  <a:pt x="2052644" y="239045"/>
                  <a:pt x="2064835" y="237744"/>
                  <a:pt x="2074474" y="237744"/>
                </a:cubicBezTo>
                <a:cubicBezTo>
                  <a:pt x="2108140" y="237744"/>
                  <a:pt x="2141530" y="243840"/>
                  <a:pt x="2175058" y="246888"/>
                </a:cubicBezTo>
                <a:cubicBezTo>
                  <a:pt x="2185191" y="248915"/>
                  <a:pt x="2244441" y="260011"/>
                  <a:pt x="2257354" y="265176"/>
                </a:cubicBezTo>
                <a:cubicBezTo>
                  <a:pt x="2395171" y="320303"/>
                  <a:pt x="2255903" y="269022"/>
                  <a:pt x="2339650" y="310896"/>
                </a:cubicBezTo>
                <a:cubicBezTo>
                  <a:pt x="2348271" y="315207"/>
                  <a:pt x="2357938" y="316992"/>
                  <a:pt x="2367082" y="320040"/>
                </a:cubicBezTo>
                <a:cubicBezTo>
                  <a:pt x="2381568" y="363499"/>
                  <a:pt x="2399966" y="391431"/>
                  <a:pt x="2376226" y="438912"/>
                </a:cubicBezTo>
                <a:cubicBezTo>
                  <a:pt x="2363153" y="465058"/>
                  <a:pt x="2334366" y="465996"/>
                  <a:pt x="2312218" y="475488"/>
                </a:cubicBezTo>
                <a:cubicBezTo>
                  <a:pt x="2299689" y="480858"/>
                  <a:pt x="2287558" y="487156"/>
                  <a:pt x="2275642" y="493776"/>
                </a:cubicBezTo>
                <a:cubicBezTo>
                  <a:pt x="2260106" y="502407"/>
                  <a:pt x="2247272" y="517353"/>
                  <a:pt x="2229922" y="521208"/>
                </a:cubicBezTo>
                <a:cubicBezTo>
                  <a:pt x="2191127" y="529829"/>
                  <a:pt x="2150674" y="527304"/>
                  <a:pt x="2111050" y="530352"/>
                </a:cubicBezTo>
                <a:cubicBezTo>
                  <a:pt x="2065296" y="525268"/>
                  <a:pt x="2032820" y="534418"/>
                  <a:pt x="2001322" y="502920"/>
                </a:cubicBezTo>
                <a:cubicBezTo>
                  <a:pt x="1993551" y="495149"/>
                  <a:pt x="1989130" y="484632"/>
                  <a:pt x="1983034" y="475488"/>
                </a:cubicBezTo>
                <a:cubicBezTo>
                  <a:pt x="1986082" y="463296"/>
                  <a:pt x="1984133" y="448566"/>
                  <a:pt x="1992178" y="438912"/>
                </a:cubicBezTo>
                <a:cubicBezTo>
                  <a:pt x="2002528" y="426492"/>
                  <a:pt x="2077296" y="404443"/>
                  <a:pt x="2083618" y="402336"/>
                </a:cubicBezTo>
                <a:cubicBezTo>
                  <a:pt x="2120194" y="405384"/>
                  <a:pt x="2156895" y="407192"/>
                  <a:pt x="2193346" y="411480"/>
                </a:cubicBezTo>
                <a:cubicBezTo>
                  <a:pt x="2208781" y="413296"/>
                  <a:pt x="2223894" y="417253"/>
                  <a:pt x="2239066" y="420624"/>
                </a:cubicBezTo>
                <a:cubicBezTo>
                  <a:pt x="2280524" y="429837"/>
                  <a:pt x="2284918" y="432860"/>
                  <a:pt x="2330506" y="448056"/>
                </a:cubicBezTo>
                <a:cubicBezTo>
                  <a:pt x="2363264" y="474263"/>
                  <a:pt x="2377531" y="478098"/>
                  <a:pt x="2394514" y="512064"/>
                </a:cubicBezTo>
                <a:cubicBezTo>
                  <a:pt x="2398825" y="520685"/>
                  <a:pt x="2400610" y="530352"/>
                  <a:pt x="2403658" y="539496"/>
                </a:cubicBezTo>
                <a:cubicBezTo>
                  <a:pt x="2394514" y="548640"/>
                  <a:pt x="2387454" y="560512"/>
                  <a:pt x="2376226" y="566928"/>
                </a:cubicBezTo>
                <a:cubicBezTo>
                  <a:pt x="2365315" y="573163"/>
                  <a:pt x="2351918" y="573346"/>
                  <a:pt x="2339650" y="576072"/>
                </a:cubicBezTo>
                <a:cubicBezTo>
                  <a:pt x="2274241" y="590607"/>
                  <a:pt x="2280546" y="586433"/>
                  <a:pt x="2193346" y="594360"/>
                </a:cubicBezTo>
                <a:cubicBezTo>
                  <a:pt x="2028754" y="591312"/>
                  <a:pt x="1863914" y="594743"/>
                  <a:pt x="1699570" y="585216"/>
                </a:cubicBezTo>
                <a:cubicBezTo>
                  <a:pt x="1653023" y="582518"/>
                  <a:pt x="1607643" y="569092"/>
                  <a:pt x="1562410" y="557784"/>
                </a:cubicBezTo>
                <a:cubicBezTo>
                  <a:pt x="1550218" y="554736"/>
                  <a:pt x="1537756" y="552614"/>
                  <a:pt x="1525834" y="548640"/>
                </a:cubicBezTo>
                <a:cubicBezTo>
                  <a:pt x="1485361" y="535149"/>
                  <a:pt x="1477577" y="523563"/>
                  <a:pt x="1434394" y="521208"/>
                </a:cubicBezTo>
                <a:cubicBezTo>
                  <a:pt x="1282099" y="512901"/>
                  <a:pt x="1129594" y="509016"/>
                  <a:pt x="977194" y="502920"/>
                </a:cubicBezTo>
                <a:cubicBezTo>
                  <a:pt x="940618" y="499872"/>
                  <a:pt x="903669" y="499810"/>
                  <a:pt x="867466" y="493776"/>
                </a:cubicBezTo>
                <a:cubicBezTo>
                  <a:pt x="848451" y="490607"/>
                  <a:pt x="831066" y="481027"/>
                  <a:pt x="812602" y="475488"/>
                </a:cubicBezTo>
                <a:cubicBezTo>
                  <a:pt x="800565" y="471877"/>
                  <a:pt x="788063" y="469955"/>
                  <a:pt x="776026" y="466344"/>
                </a:cubicBezTo>
                <a:cubicBezTo>
                  <a:pt x="720800" y="449776"/>
                  <a:pt x="728470" y="446487"/>
                  <a:pt x="675442" y="438912"/>
                </a:cubicBezTo>
                <a:cubicBezTo>
                  <a:pt x="359051" y="393713"/>
                  <a:pt x="462836" y="411431"/>
                  <a:pt x="35362" y="402336"/>
                </a:cubicBezTo>
                <a:cubicBezTo>
                  <a:pt x="-17913" y="242510"/>
                  <a:pt x="433" y="329438"/>
                  <a:pt x="17074" y="54864"/>
                </a:cubicBezTo>
                <a:cubicBezTo>
                  <a:pt x="19797" y="9927"/>
                  <a:pt x="25527" y="18633"/>
                  <a:pt x="62794" y="0"/>
                </a:cubicBezTo>
                <a:lnTo>
                  <a:pt x="199954" y="9144"/>
                </a:lnTo>
                <a:cubicBezTo>
                  <a:pt x="227459" y="11436"/>
                  <a:pt x="282250" y="18288"/>
                  <a:pt x="282250" y="18288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1975104" y="3300984"/>
            <a:ext cx="484632" cy="27847"/>
          </a:xfrm>
          <a:custGeom>
            <a:avLst/>
            <a:gdLst>
              <a:gd name="connsiteX0" fmla="*/ 0 w 484632"/>
              <a:gd name="connsiteY0" fmla="*/ 18288 h 27847"/>
              <a:gd name="connsiteX1" fmla="*/ 109728 w 484632"/>
              <a:gd name="connsiteY1" fmla="*/ 9144 h 27847"/>
              <a:gd name="connsiteX2" fmla="*/ 137160 w 484632"/>
              <a:gd name="connsiteY2" fmla="*/ 0 h 27847"/>
              <a:gd name="connsiteX3" fmla="*/ 320040 w 484632"/>
              <a:gd name="connsiteY3" fmla="*/ 9144 h 27847"/>
              <a:gd name="connsiteX4" fmla="*/ 448056 w 484632"/>
              <a:gd name="connsiteY4" fmla="*/ 27432 h 27847"/>
              <a:gd name="connsiteX5" fmla="*/ 484632 w 484632"/>
              <a:gd name="connsiteY5" fmla="*/ 27432 h 27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84632" h="27847">
                <a:moveTo>
                  <a:pt x="0" y="18288"/>
                </a:moveTo>
                <a:cubicBezTo>
                  <a:pt x="36576" y="15240"/>
                  <a:pt x="73347" y="13995"/>
                  <a:pt x="109728" y="9144"/>
                </a:cubicBezTo>
                <a:cubicBezTo>
                  <a:pt x="119282" y="7870"/>
                  <a:pt x="127521" y="0"/>
                  <a:pt x="137160" y="0"/>
                </a:cubicBezTo>
                <a:cubicBezTo>
                  <a:pt x="198196" y="0"/>
                  <a:pt x="259080" y="6096"/>
                  <a:pt x="320040" y="9144"/>
                </a:cubicBezTo>
                <a:cubicBezTo>
                  <a:pt x="377536" y="20643"/>
                  <a:pt x="377464" y="22002"/>
                  <a:pt x="448056" y="27432"/>
                </a:cubicBezTo>
                <a:cubicBezTo>
                  <a:pt x="460212" y="28367"/>
                  <a:pt x="472440" y="27432"/>
                  <a:pt x="484632" y="2743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535164" y="5373216"/>
            <a:ext cx="56004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 Ručička galvanometru se také hned vrátí zpátky na nulu.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913532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Shrnutí výsledků pokusů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Základem jevu je </a:t>
            </a:r>
            <a:r>
              <a:rPr lang="cs-CZ" sz="2000" b="1" dirty="0" smtClean="0">
                <a:solidFill>
                  <a:srgbClr val="FF0000"/>
                </a:solidFill>
              </a:rPr>
              <a:t>cívka spojená s galvanometrem a trvalý magnet,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 nebo </a:t>
            </a:r>
            <a:r>
              <a:rPr lang="cs-CZ" sz="2000" b="1" dirty="0" smtClean="0">
                <a:solidFill>
                  <a:srgbClr val="0070C0"/>
                </a:solidFill>
              </a:rPr>
              <a:t>2 cívky navlečené na společném jádře.</a:t>
            </a:r>
          </a:p>
          <a:p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 smtClean="0">
                <a:solidFill>
                  <a:srgbClr val="FF0000"/>
                </a:solidFill>
              </a:rPr>
              <a:t>Napětí v prvním případě vzniká </a:t>
            </a:r>
            <a:r>
              <a:rPr lang="cs-CZ" sz="2000" b="1" dirty="0" smtClean="0">
                <a:solidFill>
                  <a:srgbClr val="FF0000"/>
                </a:solidFill>
              </a:rPr>
              <a:t>přibližováním a oddalováním magnetu </a:t>
            </a:r>
            <a:r>
              <a:rPr lang="cs-CZ" sz="2000" b="1" dirty="0" smtClean="0">
                <a:solidFill>
                  <a:srgbClr val="FF0000"/>
                </a:solidFill>
              </a:rPr>
              <a:t>           </a:t>
            </a:r>
            <a:r>
              <a:rPr lang="cs-CZ" sz="2000" dirty="0" smtClean="0">
                <a:solidFill>
                  <a:srgbClr val="FF0000"/>
                </a:solidFill>
              </a:rPr>
              <a:t>od </a:t>
            </a:r>
            <a:r>
              <a:rPr lang="cs-CZ" sz="2000" dirty="0" smtClean="0">
                <a:solidFill>
                  <a:srgbClr val="FF0000"/>
                </a:solidFill>
              </a:rPr>
              <a:t>cívky. </a:t>
            </a:r>
          </a:p>
          <a:p>
            <a:endParaRPr lang="cs-CZ" sz="2000" dirty="0" smtClean="0"/>
          </a:p>
          <a:p>
            <a:r>
              <a:rPr lang="cs-CZ" sz="2000" dirty="0" smtClean="0"/>
              <a:t>Ve druhém případě je jedna </a:t>
            </a:r>
            <a:r>
              <a:rPr lang="cs-CZ" sz="2000" b="1" dirty="0" smtClean="0">
                <a:solidFill>
                  <a:srgbClr val="0070C0"/>
                </a:solidFill>
              </a:rPr>
              <a:t>cívka </a:t>
            </a:r>
            <a:r>
              <a:rPr lang="cs-CZ" sz="2000" b="1" dirty="0" smtClean="0">
                <a:solidFill>
                  <a:srgbClr val="0070C0"/>
                </a:solidFill>
              </a:rPr>
              <a:t>spojena s galvanometrem.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      Ke druhé cívce je připojen zdroj a spínač.</a:t>
            </a:r>
          </a:p>
          <a:p>
            <a:endParaRPr lang="cs-CZ" sz="2000" b="1" dirty="0" smtClean="0">
              <a:solidFill>
                <a:srgbClr val="0070C0"/>
              </a:solidFill>
            </a:endParaRPr>
          </a:p>
          <a:p>
            <a:r>
              <a:rPr lang="cs-CZ" sz="2000" b="1" dirty="0" smtClean="0">
                <a:solidFill>
                  <a:srgbClr val="0070C0"/>
                </a:solidFill>
              </a:rPr>
              <a:t>Napětí v cívce vzniká spínáním a rozepínáním spínače.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383951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Faradayova elektromagnetická indukce.</a:t>
            </a:r>
            <a:endParaRPr lang="cs-CZ" sz="24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Když se v cívce mění magnetické pole, vzniká mezi jejími vývody napětí.</a:t>
            </a:r>
          </a:p>
          <a:p>
            <a:endParaRPr lang="cs-CZ" sz="2000" dirty="0" smtClean="0"/>
          </a:p>
          <a:p>
            <a:r>
              <a:rPr lang="cs-CZ" sz="2000" b="1" dirty="0" smtClean="0"/>
              <a:t>Magnetické pole se může měnit buď tak, že u cívky pohybujeme magnetem, nebo tak, že vedle této cívky měníme proud v nějaké jiné cívce.</a:t>
            </a:r>
          </a:p>
          <a:p>
            <a:endParaRPr lang="cs-CZ" sz="2000" dirty="0" smtClean="0"/>
          </a:p>
          <a:p>
            <a:r>
              <a:rPr lang="cs-CZ" sz="2000" b="1" dirty="0" smtClean="0"/>
              <a:t>Napětí, které mezi vývody cívky vzniká (které se na cívce indukuje - </a:t>
            </a:r>
            <a:r>
              <a:rPr lang="cs-CZ" sz="2000" b="1" dirty="0" smtClean="0">
                <a:solidFill>
                  <a:srgbClr val="FF0000"/>
                </a:solidFill>
              </a:rPr>
              <a:t>vzniká</a:t>
            </a:r>
            <a:r>
              <a:rPr lang="cs-CZ" sz="2000" b="1" dirty="0" smtClean="0"/>
              <a:t>), se nazývá </a:t>
            </a:r>
            <a:r>
              <a:rPr lang="cs-CZ" sz="2000" b="1" dirty="0" smtClean="0">
                <a:solidFill>
                  <a:srgbClr val="FF0000"/>
                </a:solidFill>
              </a:rPr>
              <a:t>indukované napětí.</a:t>
            </a:r>
          </a:p>
          <a:p>
            <a:endParaRPr lang="cs-CZ" sz="2000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Čím rychleji </a:t>
            </a:r>
            <a:r>
              <a:rPr lang="cs-CZ" sz="2000" b="1" dirty="0" smtClean="0"/>
              <a:t>se magnetické pole mění, tím je indukované </a:t>
            </a:r>
            <a:r>
              <a:rPr lang="cs-CZ" sz="2000" b="1" dirty="0" smtClean="0">
                <a:solidFill>
                  <a:srgbClr val="FF0000"/>
                </a:solidFill>
              </a:rPr>
              <a:t>napětí větší.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224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K čemu je indukce dobrá?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V </a:t>
            </a:r>
            <a:r>
              <a:rPr lang="cs-CZ" sz="2000" b="1" dirty="0" smtClean="0"/>
              <a:t>cívce </a:t>
            </a:r>
            <a:r>
              <a:rPr lang="cs-CZ" sz="2000" b="1" dirty="0" smtClean="0"/>
              <a:t>vzniká elektrické napětí.</a:t>
            </a:r>
          </a:p>
          <a:p>
            <a:endParaRPr lang="cs-CZ" sz="2000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Když toto napětí přivedeme ke spotřebičům, mohou konat užitečnou práci</a:t>
            </a:r>
            <a:r>
              <a:rPr lang="cs-CZ" sz="2000" dirty="0" smtClean="0">
                <a:solidFill>
                  <a:srgbClr val="FF0000"/>
                </a:solidFill>
              </a:rPr>
              <a:t>.</a:t>
            </a:r>
          </a:p>
          <a:p>
            <a:endParaRPr lang="cs-CZ" sz="2000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Indukcí získáváme elektrickou energii.</a:t>
            </a:r>
          </a:p>
          <a:p>
            <a:endParaRPr lang="cs-CZ" sz="2000" dirty="0" smtClean="0"/>
          </a:p>
          <a:p>
            <a:r>
              <a:rPr lang="cs-CZ" sz="2000" b="1" dirty="0" smtClean="0"/>
              <a:t>Tak vzniká téměř všechna elektrická energie, kterou dnes používáme.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Díky Faradayovi vznikla celá elektrotechnika.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1560449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Generátory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b="1" dirty="0" smtClean="0"/>
              <a:t>Indukovaný proud je pohodlnější vyrábět tak, že </a:t>
            </a:r>
            <a:r>
              <a:rPr lang="cs-CZ" sz="2000" b="1" dirty="0" smtClean="0">
                <a:solidFill>
                  <a:srgbClr val="FF0000"/>
                </a:solidFill>
              </a:rPr>
              <a:t>se magnet u cívky otáčí.</a:t>
            </a:r>
          </a:p>
          <a:p>
            <a:endParaRPr lang="cs-CZ" sz="2000" dirty="0" smtClean="0"/>
          </a:p>
          <a:p>
            <a:r>
              <a:rPr lang="cs-CZ" sz="2000" b="1" dirty="0" smtClean="0"/>
              <a:t>Magnetem může otáčet například vodní nebo větrné kolo.</a:t>
            </a:r>
          </a:p>
          <a:p>
            <a:endParaRPr lang="cs-CZ" sz="2000" dirty="0" smtClean="0"/>
          </a:p>
          <a:p>
            <a:r>
              <a:rPr lang="cs-CZ" sz="2000" b="1" dirty="0" smtClean="0"/>
              <a:t>Mezi vývody cívky přitom neustále vzniká elektrické napětí.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Stroji, který takto vytváří (generuje) elektrickou energii z pohybové energie, se říká </a:t>
            </a:r>
            <a:r>
              <a:rPr lang="cs-CZ" sz="2000" b="1" dirty="0" smtClean="0"/>
              <a:t>generátor.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1399970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Alternátor a dynamo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Alternátor </a:t>
            </a:r>
            <a:r>
              <a:rPr lang="cs-CZ" sz="2000" b="1" dirty="0" smtClean="0"/>
              <a:t>– generátor, který vyrábí střídavý proud.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Magnet je v klidu, cívka se otáčí.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S cívkou se otáčí dva kroužky, k nim přiléhají kartáčky, které odvádí proud.</a:t>
            </a:r>
          </a:p>
          <a:p>
            <a:endParaRPr lang="cs-CZ" sz="2000" i="1" dirty="0" smtClean="0"/>
          </a:p>
          <a:p>
            <a:r>
              <a:rPr lang="cs-CZ" sz="2000" b="1" i="1" dirty="0" smtClean="0">
                <a:solidFill>
                  <a:srgbClr val="00B050"/>
                </a:solidFill>
              </a:rPr>
              <a:t>V elektrárnách pracují alternátory.</a:t>
            </a: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Dynamo</a:t>
            </a:r>
            <a:r>
              <a:rPr lang="cs-CZ" sz="2000" b="1" dirty="0" smtClean="0"/>
              <a:t> – generátor, který vyrábí stejnosměrný proud.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Proud z cívky se přivádí na komutátor (jeden kroužek rozdělený na dva </a:t>
            </a:r>
            <a:r>
              <a:rPr lang="cs-CZ" sz="2000" b="1" dirty="0" err="1" smtClean="0">
                <a:solidFill>
                  <a:srgbClr val="002060"/>
                </a:solidFill>
              </a:rPr>
              <a:t>poloprstence</a:t>
            </a:r>
            <a:r>
              <a:rPr lang="cs-CZ" sz="2000" b="1" dirty="0" smtClean="0">
                <a:solidFill>
                  <a:srgbClr val="002060"/>
                </a:solidFill>
              </a:rPr>
              <a:t>) a na kartáčky.</a:t>
            </a:r>
            <a:endParaRPr lang="cs-CZ" sz="2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44538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Použitá literatura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MACHÁČEK, Martin. </a:t>
            </a:r>
            <a:r>
              <a:rPr lang="cs-CZ" sz="2000" i="1" dirty="0" smtClean="0"/>
              <a:t>Fyzika 9 pro základní školy a víceletá gymnázia.</a:t>
            </a:r>
            <a:r>
              <a:rPr lang="cs-CZ" sz="2000" dirty="0" smtClean="0"/>
              <a:t> </a:t>
            </a:r>
            <a:br>
              <a:rPr lang="cs-CZ" sz="2000" dirty="0" smtClean="0"/>
            </a:br>
            <a:r>
              <a:rPr lang="cs-CZ" sz="2000" dirty="0" smtClean="0"/>
              <a:t>2. vydání. Praha: Prometheus, 1996. ISBN 80-7196-191-4</a:t>
            </a:r>
          </a:p>
          <a:p>
            <a:r>
              <a:rPr lang="cs-CZ" sz="2000" smtClean="0"/>
              <a:t>Schémata obvodů autor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941166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</TotalTime>
  <Words>379</Words>
  <Application>Microsoft Office PowerPoint</Application>
  <PresentationFormat>Předvádění na obrazovce (4:3)</PresentationFormat>
  <Paragraphs>81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Elektromagnetická indukce II</vt:lpstr>
      <vt:lpstr>Magnetické pole v cívce můžeme měnit i jinak: sepneme spínač</vt:lpstr>
      <vt:lpstr>Spínač necháme sepnutý</vt:lpstr>
      <vt:lpstr>Spínač vypneme</vt:lpstr>
      <vt:lpstr>Spínač necháme rozepnutý</vt:lpstr>
      <vt:lpstr>Shrnutí výsledků pokusů</vt:lpstr>
      <vt:lpstr>Faradayova elektromagnetická indukce.</vt:lpstr>
      <vt:lpstr>K čemu je indukce dobrá?</vt:lpstr>
      <vt:lpstr>Generátory</vt:lpstr>
      <vt:lpstr>Alternátor a dynamo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Dum</cp:lastModifiedBy>
  <cp:revision>45</cp:revision>
  <dcterms:created xsi:type="dcterms:W3CDTF">2011-09-25T19:06:42Z</dcterms:created>
  <dcterms:modified xsi:type="dcterms:W3CDTF">2012-04-10T17:29:16Z</dcterms:modified>
</cp:coreProperties>
</file>