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4" r:id="rId2"/>
    <p:sldId id="278" r:id="rId3"/>
    <p:sldId id="279" r:id="rId4"/>
    <p:sldId id="291" r:id="rId5"/>
    <p:sldId id="283" r:id="rId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  <a:srgbClr val="00CC99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80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A3D910-9E0E-4A89-8215-FC4CDEEAF33E}" type="datetimeFigureOut">
              <a:rPr lang="cs-CZ"/>
              <a:pPr>
                <a:defRPr/>
              </a:pPr>
              <a:t>27.5.2014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50804B1-8741-4376-9AB0-05A8118459C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E9721-C2A0-4D05-8048-65E2DC7470E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C6024-C038-4580-B6CC-CB4D47F8F5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CAD6B-285A-437E-98A8-E93B334E5B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3F545-F3E0-4365-8BF2-33D1580C43C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74744-B8AE-4FF3-B925-3FC42527D4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8182F-37A5-4ECE-B075-C26F245D3B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A5362-9AC9-44D1-8E26-A0E92DDFAE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D283F-944D-448E-9F37-96BB238FE8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C101C-78FC-4212-B0F4-52163BADE2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C983B-77EE-4E12-8A7D-11ECF5C4C4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83466-255E-4975-9B2E-B5FCAADEAFD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99960B2-91DE-4157-BEA2-32AB23D982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VY_32_INOVACE_07_18_PAOL\VY_32_INOVACE_07_18_PAOL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algn="l" eaLnBrk="1" hangingPunct="1">
              <a:tabLst>
                <a:tab pos="2698750" algn="l"/>
              </a:tabLst>
            </a:pPr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			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Autor:	Mgr. Olga </a:t>
            </a:r>
            <a:r>
              <a:rPr lang="cs-CZ" sz="2000" dirty="0" err="1" smtClean="0"/>
              <a:t>Padúchová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Tematická sada: Fyzikální pokusy – Geometrická optika	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Téma: </a:t>
            </a:r>
            <a:r>
              <a:rPr lang="cs-CZ" sz="2000" b="1" dirty="0" smtClean="0"/>
              <a:t>Korekce vady oka - krátkozrakosti</a:t>
            </a:r>
            <a:br>
              <a:rPr lang="cs-CZ" sz="2000" b="1" dirty="0" smtClean="0"/>
            </a:br>
            <a:r>
              <a:rPr lang="cs-CZ" sz="2000" b="1" dirty="0" smtClean="0"/>
              <a:t>  </a:t>
            </a:r>
            <a:br>
              <a:rPr lang="cs-CZ" sz="2000" b="1" dirty="0" smtClean="0"/>
            </a:br>
            <a:r>
              <a:rPr lang="cs-CZ" sz="2000" b="1" dirty="0" smtClean="0"/>
              <a:t>             </a:t>
            </a:r>
            <a:r>
              <a:rPr lang="cs-CZ" sz="2000" dirty="0" smtClean="0"/>
              <a:t>Číslo materiálu: VY_32_INOVACE_07_18_PAOL</a:t>
            </a:r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4294967295"/>
          </p:nvPr>
        </p:nvSpPr>
        <p:spPr>
          <a:xfrm>
            <a:off x="468313" y="1989138"/>
            <a:ext cx="8351837" cy="41036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s-CZ" sz="2000" dirty="0" smtClean="0"/>
              <a:t>Anotace: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Prezentace s připojenou videonahrávkou je určena k doplnění výkladu tematického celku Geometrická optika, konkrétně k ilustraci korekce vady oka - krátkozrakosti.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Obsahuje námět na pokus, výčet pomůcek, postup provedení, vysvětlení, teoretické zobrazení a videonahrávku provedeného pokusu. Lze ji využít k ilustraci probíraného jevu, ale také jako motivační prostředek pro žáky k jejich samostatnému (i domácímu) provedení pokusu. Videonahrávka je bez zvuku, aby učitel sám mohl danou problematiku okomentovat a popřípadě videonahrávku zastavit a ptát se žáků, jak vše bude probíhat dále.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</a:t>
            </a:r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pokusu</a:t>
            </a: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:</a:t>
            </a:r>
            <a:endParaRPr lang="cs-CZ" sz="1800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demonstrace korekce vady oka - krátkozrakosti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halogenová lampa, clona s jednou štěrbinou, půlkruhová čočka, ploskovypuklá čočka, </a:t>
            </a:r>
            <a:r>
              <a:rPr lang="cs-CZ" sz="1800" dirty="0" err="1" smtClean="0">
                <a:latin typeface="Tahoma" pitchFamily="34" charset="0"/>
                <a:cs typeface="Tahoma" pitchFamily="34" charset="0"/>
              </a:rPr>
              <a:t>ploskovydutá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čočka, bílý papír, zdroj napětí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 </a:t>
            </a:r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pokusu:</a:t>
            </a:r>
            <a:endParaRPr lang="cs-CZ" sz="2000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půlkruhovou čočku umístíme na papír tak, aby optická osa procházela středem čočky. Proti rovné straně čočky postavíme zdroj světla (viz obrázek). Clonu s třemi štěrbinami vložíme do zdroje světla. Po připojení lampy ke zdroji napětí se nám podaří vytvořit rovnoběžné paprsky. Po průchodu čočkou se střetnou v ohnisku čočky F – představuje sítnici zdravého oka. Poté vložíme před čočku ploskovypuklou čočku (vada oka – krátkozrakost). Paprsky se teď lámou před ohnisko (sítnici). Proto je potřeba korekce pomocí </a:t>
            </a:r>
            <a:r>
              <a:rPr lang="cs-CZ" sz="1800" dirty="0" err="1" smtClean="0">
                <a:latin typeface="Tahoma" pitchFamily="34" charset="0"/>
                <a:cs typeface="Tahoma" pitchFamily="34" charset="0"/>
              </a:rPr>
              <a:t>ploskovyduté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čočky. Po vložení </a:t>
            </a:r>
            <a:r>
              <a:rPr lang="cs-CZ" sz="1800" dirty="0" err="1" smtClean="0">
                <a:latin typeface="Tahoma" pitchFamily="34" charset="0"/>
                <a:cs typeface="Tahoma" pitchFamily="34" charset="0"/>
              </a:rPr>
              <a:t>ploskovyduté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čočky mezi zdroj světla a soustavu čoček se opět paprsky lámou do ohniska původní čočky F. Tím se korigovala vada čočky.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Obrázek 4"/>
          <p:cNvPicPr/>
          <p:nvPr/>
        </p:nvPicPr>
        <p:blipFill>
          <a:blip r:embed="rId2" cstate="print"/>
          <a:srcRect l="1653" t="23824" r="65411" b="32353"/>
          <a:stretch>
            <a:fillRect/>
          </a:stretch>
        </p:blipFill>
        <p:spPr bwMode="auto">
          <a:xfrm>
            <a:off x="3250049" y="5229200"/>
            <a:ext cx="189801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905078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 Vysvětlení: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při vadě oka krátkozrakosti obraz předmětu vzniká před sítnicí. Proto je třeba korekce rozptylkou, aby se obraz posunul na sítnici.    </a:t>
            </a: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zdravé oko</a:t>
            </a: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krátkozrakost</a:t>
            </a: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korekce rozptylkou</a:t>
            </a: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    			     </a:t>
            </a:r>
          </a:p>
        </p:txBody>
      </p:sp>
      <p:pic>
        <p:nvPicPr>
          <p:cNvPr id="7" name="Obrázek 6"/>
          <p:cNvPicPr/>
          <p:nvPr/>
        </p:nvPicPr>
        <p:blipFill>
          <a:blip r:embed="rId2" cstate="print"/>
          <a:srcRect l="1653" t="23824" r="65411" b="32353"/>
          <a:stretch>
            <a:fillRect/>
          </a:stretch>
        </p:blipFill>
        <p:spPr bwMode="auto">
          <a:xfrm>
            <a:off x="3250049" y="5013176"/>
            <a:ext cx="189801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7"/>
          <p:cNvPicPr/>
          <p:nvPr/>
        </p:nvPicPr>
        <p:blipFill>
          <a:blip r:embed="rId3" cstate="print"/>
          <a:srcRect l="1655" t="23235" r="65577" b="32647"/>
          <a:stretch>
            <a:fillRect/>
          </a:stretch>
        </p:blipFill>
        <p:spPr bwMode="auto">
          <a:xfrm>
            <a:off x="3190106" y="1640210"/>
            <a:ext cx="1885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Obrázek 11"/>
          <p:cNvPicPr/>
          <p:nvPr/>
        </p:nvPicPr>
        <p:blipFill>
          <a:blip r:embed="rId4" cstate="print"/>
          <a:srcRect l="1876" t="23543" r="65750" b="32881"/>
          <a:stretch>
            <a:fillRect/>
          </a:stretch>
        </p:blipFill>
        <p:spPr bwMode="auto">
          <a:xfrm>
            <a:off x="3203848" y="3356992"/>
            <a:ext cx="192405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defRPr/>
            </a:pPr>
            <a:r>
              <a:rPr lang="cs-CZ" sz="2000" b="1" kern="1200" smtClean="0">
                <a:latin typeface="Tahoma" pitchFamily="34" charset="0"/>
                <a:cs typeface="Tahoma" pitchFamily="34" charset="0"/>
              </a:rPr>
              <a:t>Provedení </a:t>
            </a:r>
            <a:r>
              <a:rPr lang="cs-CZ" sz="2000" b="1" kern="1200" smtClean="0">
                <a:latin typeface="Tahoma" pitchFamily="34" charset="0"/>
                <a:cs typeface="Tahoma" pitchFamily="34" charset="0"/>
              </a:rPr>
              <a:t>pokusu:</a:t>
            </a:r>
            <a:endParaRPr lang="cs-CZ" sz="2000" b="1" kern="12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  <a:defRPr/>
            </a:pPr>
            <a:endParaRPr lang="cs-CZ" dirty="0"/>
          </a:p>
        </p:txBody>
      </p:sp>
      <p:pic>
        <p:nvPicPr>
          <p:cNvPr id="5" name="VY_32_INOVACE_07_18_PAO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836712"/>
            <a:ext cx="6624736" cy="4968552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289926</TotalTime>
  <Words>36</Words>
  <Application>Microsoft Office PowerPoint</Application>
  <PresentationFormat>Předvádění na obrazovce (4:3)</PresentationFormat>
  <Paragraphs>39</Paragraphs>
  <Slides>5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Výchozí návrh</vt:lpstr>
      <vt:lpstr>Střední průmyslová škola elektrotechnická a informačních technologií Brno   Číslo a název projektu: CZ.1.07/1.5.00/34.0521 – Investice do vzdělání    nesou nejvyšší úrok                              Autor: Mgr. Olga Padúchová             Tematická sada: Fyzikální pokusy – Geometrická optika                               Téma: Korekce vady oka - krátkozrakosti                 Číslo materiálu: VY_32_INOVACE_07_18_PAOL</vt:lpstr>
      <vt:lpstr>Snímek 2</vt:lpstr>
      <vt:lpstr>Snímek 3</vt:lpstr>
      <vt:lpstr>Snímek 4</vt:lpstr>
      <vt:lpstr>Snímek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Mgr. Olga Padúchová  Tematická sada: Fyzikální pokusy – Mechanika I   Téma: Pohyb rovnoměrně přímočarý    Číslo materiálu: VY_32_INOVACE_01_01</dc:title>
  <dc:creator>Padúchova Olga</dc:creator>
  <cp:lastModifiedBy>semeradova</cp:lastModifiedBy>
  <cp:revision>251</cp:revision>
  <dcterms:created xsi:type="dcterms:W3CDTF">2012-09-22T09:54:19Z</dcterms:created>
  <dcterms:modified xsi:type="dcterms:W3CDTF">2014-05-26T22:58:51Z</dcterms:modified>
</cp:coreProperties>
</file>