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78" r:id="rId3"/>
    <p:sldId id="279" r:id="rId4"/>
    <p:sldId id="291" r:id="rId5"/>
    <p:sldId id="283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80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Dalekozrakost\VY_32_INOVACE_07_19_PAO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Korekce vady oka - </a:t>
            </a:r>
            <a:r>
              <a:rPr lang="cs-CZ" sz="2000" b="1" dirty="0" smtClean="0"/>
              <a:t>dalekozrakosti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</a:t>
            </a:r>
            <a:r>
              <a:rPr lang="cs-CZ" sz="2000" dirty="0" smtClean="0"/>
              <a:t>VY_32_INOVACE_07_19_PAOL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korekce vady oka - </a:t>
            </a:r>
            <a:r>
              <a:rPr lang="cs-CZ" sz="2000" dirty="0" smtClean="0"/>
              <a:t>dalekozrakost</a:t>
            </a:r>
            <a:r>
              <a:rPr lang="cs-CZ" sz="2000" dirty="0" smtClean="0"/>
              <a:t>i</a:t>
            </a:r>
            <a:r>
              <a:rPr lang="cs-CZ" sz="2000" dirty="0" smtClean="0"/>
              <a:t>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</a:t>
            </a: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pokusu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  <a:endParaRPr lang="cs-CZ" sz="1800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korekce vady oka -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dalekozrakosti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halogenová lampa, clona s jednou štěrbinou, půlkruhová čočka, ploskovypuklá čočka,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ploskovydutá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čočka, bílý papír, zdroj napětí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</a:t>
            </a: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pokusu:</a:t>
            </a:r>
            <a:endParaRPr lang="cs-CZ" sz="2000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půlkruhovou čočku umístíme na papír tak, aby optická osa procházela středem čočky. Proti rovné straně čočky postavíme zdroj světla (viz obrázek). Clonu s třemi štěrbinami vložíme do zdroje světla. Po připojení lampy ke zdroji napětí se nám podaří vytvořit rovnoběžné paprsky. Po průchodu čočkou se střetnou v ohnisku čočky F – představuje sítnici zdravého oka. Poté vložíme před čočku </a:t>
            </a:r>
            <a:r>
              <a:rPr lang="cs-CZ" sz="1800" dirty="0" err="1" smtClean="0">
                <a:latin typeface="Tahoma" pitchFamily="34" charset="0"/>
                <a:cs typeface="Tahoma" pitchFamily="34" charset="0"/>
              </a:rPr>
              <a:t>ploskovydutou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čočku (vada oka –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dalekozrakost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).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Paprsky se teď lámou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za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ohnisko (sítnici). Proto je potřeba korekce pomocí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ploskovypuklé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čočky. Po vložení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ploskovypuklé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čočky mezi zdroj světla a soustavu čoček se opět paprsky lámou do ohniska původní čočky F. Tím se korigovala vada čočky.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1488" t="23235" r="65742" b="32941"/>
          <a:stretch>
            <a:fillRect/>
          </a:stretch>
        </p:blipFill>
        <p:spPr bwMode="auto">
          <a:xfrm>
            <a:off x="3203848" y="5229200"/>
            <a:ext cx="196049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90507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 Vysvětlení: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při vadě oka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dalekozrakosti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obraz předmětu vzniká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za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sítnicí. Proto je třeba korekce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spojkou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aby se obraz posunul na sítnici.    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zdravé oko</a:t>
            </a: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dalekozrakost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korekce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spojkou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    			     </a:t>
            </a:r>
          </a:p>
        </p:txBody>
      </p:sp>
      <p:pic>
        <p:nvPicPr>
          <p:cNvPr id="6" name="Obrázek 5"/>
          <p:cNvPicPr/>
          <p:nvPr/>
        </p:nvPicPr>
        <p:blipFill>
          <a:blip r:embed="rId2" cstate="print"/>
          <a:srcRect l="1157" t="23824" r="65411" b="32353"/>
          <a:stretch>
            <a:fillRect/>
          </a:stretch>
        </p:blipFill>
        <p:spPr bwMode="auto">
          <a:xfrm>
            <a:off x="3203848" y="3284984"/>
            <a:ext cx="192659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/>
          <p:cNvPicPr/>
          <p:nvPr/>
        </p:nvPicPr>
        <p:blipFill>
          <a:blip r:embed="rId3" cstate="print"/>
          <a:srcRect l="1488" t="23235" r="65742" b="32941"/>
          <a:stretch>
            <a:fillRect/>
          </a:stretch>
        </p:blipFill>
        <p:spPr bwMode="auto">
          <a:xfrm>
            <a:off x="3203848" y="4941168"/>
            <a:ext cx="196049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ek 9"/>
          <p:cNvPicPr/>
          <p:nvPr/>
        </p:nvPicPr>
        <p:blipFill>
          <a:blip r:embed="rId4" cstate="print"/>
          <a:srcRect l="827" t="23824" r="65246" b="32847"/>
          <a:stretch>
            <a:fillRect/>
          </a:stretch>
        </p:blipFill>
        <p:spPr bwMode="auto">
          <a:xfrm>
            <a:off x="3195439" y="1593721"/>
            <a:ext cx="1952625" cy="140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</a:t>
            </a: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pokusu:</a:t>
            </a:r>
            <a:endParaRPr lang="cs-CZ" sz="2000" b="1" kern="12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4" name="VY_32_INOVACE_07_19_PAO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836712"/>
            <a:ext cx="7092280" cy="531921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289922</TotalTime>
  <Words>36</Words>
  <Application>Microsoft Office PowerPoint</Application>
  <PresentationFormat>Předvádění na obrazovce (4:3)</PresentationFormat>
  <Paragraphs>39</Paragraphs>
  <Slides>5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Korekce vady oka - dalekozrakosti                 Číslo materiálu: VY_32_INOVACE_07_19_PAOL</vt:lpstr>
      <vt:lpstr>Snímek 2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252</cp:revision>
  <dcterms:created xsi:type="dcterms:W3CDTF">2012-09-22T09:54:19Z</dcterms:created>
  <dcterms:modified xsi:type="dcterms:W3CDTF">2014-05-26T20:43:42Z</dcterms:modified>
</cp:coreProperties>
</file>