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1" r:id="rId5"/>
    <p:sldId id="266" r:id="rId6"/>
    <p:sldId id="272" r:id="rId7"/>
    <p:sldId id="273" r:id="rId8"/>
    <p:sldId id="274" r:id="rId9"/>
    <p:sldId id="27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000100" y="2786058"/>
            <a:ext cx="7486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</a:t>
            </a:r>
            <a:r>
              <a:rPr lang="cs-CZ" b="1" dirty="0" smtClean="0"/>
              <a:t>Sada: VY_32_INOVACE_A6_38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25. 4 </a:t>
            </a:r>
            <a:r>
              <a:rPr lang="cs-CZ" b="1" dirty="0" smtClean="0"/>
              <a:t>.</a:t>
            </a:r>
            <a:r>
              <a:rPr lang="cs-CZ" b="1" dirty="0" smtClean="0"/>
              <a:t>2014        </a:t>
            </a:r>
            <a:r>
              <a:rPr lang="cs-CZ" b="1" dirty="0" smtClean="0"/>
              <a:t>Třída:  H – 3TA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8516" y="399329"/>
            <a:ext cx="8229600" cy="1143000"/>
          </a:xfrm>
        </p:spPr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/>
              <a:t>Tematická oblast: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Truhlář</a:t>
            </a:r>
          </a:p>
          <a:p>
            <a:pPr>
              <a:buNone/>
            </a:pPr>
            <a:r>
              <a:rPr lang="cs-CZ" b="1" dirty="0" smtClean="0"/>
              <a:t>Předmět:       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Anglický jazyk</a:t>
            </a:r>
          </a:p>
          <a:p>
            <a:pPr>
              <a:buNone/>
            </a:pPr>
            <a:r>
              <a:rPr lang="cs-CZ" b="1" dirty="0" smtClean="0"/>
              <a:t>Ročník:           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3. ročník</a:t>
            </a:r>
          </a:p>
          <a:p>
            <a:pPr marL="3043238" indent="-3043238">
              <a:buNone/>
            </a:pPr>
            <a:r>
              <a:rPr lang="cs-CZ" b="1" dirty="0" smtClean="0"/>
              <a:t>Klíčová slova: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pily,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saws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ruční pila,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handsaw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powdered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saw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elektrická pila,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chainsaw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řetězová pila</a:t>
            </a:r>
          </a:p>
          <a:p>
            <a:pPr>
              <a:buNone/>
            </a:pPr>
            <a:r>
              <a:rPr lang="cs-CZ" b="1" dirty="0" smtClean="0"/>
              <a:t>Jméno autora: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Mgr. Pavla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Dřevikovská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SAWS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89269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 smtClean="0"/>
              <a:t>Saws are ne</a:t>
            </a:r>
            <a:r>
              <a:rPr lang="cs-CZ" dirty="0" smtClean="0"/>
              <a:t>c</a:t>
            </a:r>
            <a:r>
              <a:rPr lang="en-GB" dirty="0" smtClean="0"/>
              <a:t>e</a:t>
            </a:r>
            <a:r>
              <a:rPr lang="cs-CZ" dirty="0" err="1" smtClean="0"/>
              <a:t>ss</a:t>
            </a:r>
            <a:r>
              <a:rPr lang="en-GB" dirty="0" err="1" smtClean="0"/>
              <a:t>ary</a:t>
            </a:r>
            <a:r>
              <a:rPr lang="en-GB" dirty="0" smtClean="0"/>
              <a:t> tool for woodworking and carpentry.</a:t>
            </a:r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566124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dirty="0" smtClean="0"/>
              <a:t>It is a tool using for cut relatively hard material. Carpenter often cut wood.</a:t>
            </a:r>
            <a:endParaRPr lang="en-GB" dirty="0"/>
          </a:p>
        </p:txBody>
      </p:sp>
      <p:pic>
        <p:nvPicPr>
          <p:cNvPr id="4" name="Picture 4" descr="C:\Users\pc\AppData\Local\Microsoft\Windows\Temporary Internet Files\Content.IE5\PE3S6F96\MP90030288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546" y="2607398"/>
            <a:ext cx="2024907" cy="283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8XLO2XY0\MP90038752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7398"/>
            <a:ext cx="2024907" cy="283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87QAL204\MP90038754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2607398"/>
            <a:ext cx="2024906" cy="283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SAWS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89269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 smtClean="0"/>
              <a:t>Saws consist of hard blade, wire or chain. They are made from materials as a steel, diamonds </a:t>
            </a:r>
            <a:r>
              <a:rPr lang="cs-CZ" dirty="0" smtClean="0"/>
              <a:t>..</a:t>
            </a:r>
            <a:r>
              <a:rPr lang="en-GB" dirty="0" smtClean="0"/>
              <a:t>.</a:t>
            </a:r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5805264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b="1" dirty="0" smtClean="0"/>
              <a:t>blade                     wire                        chain</a:t>
            </a:r>
            <a:endParaRPr lang="en-GB" b="1" dirty="0"/>
          </a:p>
        </p:txBody>
      </p:sp>
      <p:pic>
        <p:nvPicPr>
          <p:cNvPr id="8" name="Obrázek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540" y="2852936"/>
            <a:ext cx="2808312" cy="1872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81052"/>
            <a:ext cx="2069698" cy="1944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0199">
            <a:off x="441231" y="3449853"/>
            <a:ext cx="2649835" cy="67837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Přímá spojnice 6"/>
          <p:cNvCxnSpPr/>
          <p:nvPr/>
        </p:nvCxnSpPr>
        <p:spPr>
          <a:xfrm flipV="1">
            <a:off x="1766148" y="3573016"/>
            <a:ext cx="2589828" cy="223224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1475656" y="3789040"/>
            <a:ext cx="0" cy="201622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 flipV="1">
            <a:off x="5940152" y="3284984"/>
            <a:ext cx="1368152" cy="252028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85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7716"/>
            <a:ext cx="8229600" cy="941044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b="1" dirty="0" smtClean="0"/>
              <a:t>HAND SAWS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56184"/>
            <a:ext cx="8147248" cy="964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You must put toothed edge against wood and move back and forth.</a:t>
            </a:r>
          </a:p>
          <a:p>
            <a:pPr marL="0" indent="0" algn="ctr">
              <a:buNone/>
            </a:pPr>
            <a:endParaRPr lang="en-GB" dirty="0" smtClean="0"/>
          </a:p>
        </p:txBody>
      </p:sp>
      <p:pic>
        <p:nvPicPr>
          <p:cNvPr id="7" name="Obrázek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04951">
            <a:off x="-73541" y="3037121"/>
            <a:ext cx="2649835" cy="666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9368">
            <a:off x="1851713" y="2913120"/>
            <a:ext cx="241935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494" y="2875639"/>
            <a:ext cx="1295400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832" y="2996952"/>
            <a:ext cx="2190750" cy="1454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Zástupný symbol pro obsah 2"/>
          <p:cNvSpPr txBox="1">
            <a:spLocks/>
          </p:cNvSpPr>
          <p:nvPr/>
        </p:nvSpPr>
        <p:spPr>
          <a:xfrm>
            <a:off x="387052" y="4653136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b="1" dirty="0" smtClean="0"/>
              <a:t>handsaw       hacksaw      fretsaw      </a:t>
            </a:r>
            <a:r>
              <a:rPr lang="en-GB" b="1" dirty="0" err="1" smtClean="0"/>
              <a:t>tenon</a:t>
            </a:r>
            <a:r>
              <a:rPr lang="en-GB" b="1" dirty="0" smtClean="0"/>
              <a:t> saw</a:t>
            </a:r>
            <a:endParaRPr lang="en-GB" b="1" dirty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35396" y="5805264"/>
            <a:ext cx="8147248" cy="6766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z="2800" dirty="0" smtClean="0"/>
              <a:t>Label correctly in Czech and say specifics of their cuts</a:t>
            </a:r>
            <a:r>
              <a:rPr lang="en-GB" dirty="0" smtClean="0"/>
              <a:t>.</a:t>
            </a:r>
          </a:p>
          <a:p>
            <a:pPr marL="0" indent="0" algn="ctr">
              <a:buFont typeface="Arial" pitchFamily="34" charset="0"/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1556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7716"/>
            <a:ext cx="8229600" cy="130108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GB" b="1" dirty="0" smtClean="0"/>
              <a:t>MECHANICALLY POWERED SAWS – circular-blade saws</a:t>
            </a:r>
            <a:endParaRPr lang="en-GB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9404" y="1772816"/>
            <a:ext cx="8147248" cy="964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Saws with circular blade cut by rotary motion.</a:t>
            </a:r>
          </a:p>
          <a:p>
            <a:pPr marL="0" indent="0" algn="ctr">
              <a:buNone/>
            </a:pPr>
            <a:endParaRPr lang="en-GB" dirty="0" smtClean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387052" y="4653136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b="1" dirty="0" smtClean="0"/>
              <a:t>c</a:t>
            </a:r>
            <a:r>
              <a:rPr lang="en-GB" b="1" dirty="0" err="1" smtClean="0"/>
              <a:t>ircular</a:t>
            </a:r>
            <a:r>
              <a:rPr lang="cs-CZ" b="1" dirty="0" smtClean="0"/>
              <a:t> </a:t>
            </a:r>
            <a:r>
              <a:rPr lang="en-GB" b="1" dirty="0" smtClean="0"/>
              <a:t>saw              </a:t>
            </a:r>
            <a:r>
              <a:rPr lang="en-GB" b="1" dirty="0" err="1" smtClean="0"/>
              <a:t>miter</a:t>
            </a:r>
            <a:r>
              <a:rPr lang="cs-CZ" b="1" dirty="0" smtClean="0"/>
              <a:t> </a:t>
            </a:r>
            <a:r>
              <a:rPr lang="en-GB" b="1" dirty="0" smtClean="0"/>
              <a:t>saw              table saw</a:t>
            </a:r>
            <a:endParaRPr lang="en-GB" b="1" dirty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69404" y="5517232"/>
            <a:ext cx="8147248" cy="100811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z="2800" dirty="0" smtClean="0"/>
              <a:t>Label correctly in Czech. What saw do you </a:t>
            </a:r>
            <a:r>
              <a:rPr lang="cs-CZ" sz="2800" dirty="0" smtClean="0"/>
              <a:t>use</a:t>
            </a:r>
            <a:r>
              <a:rPr lang="en-GB" sz="2800" dirty="0" smtClean="0"/>
              <a:t> for crosscut wood at an angle?</a:t>
            </a:r>
            <a:r>
              <a:rPr lang="en-GB" dirty="0" smtClean="0"/>
              <a:t>.</a:t>
            </a:r>
          </a:p>
          <a:p>
            <a:pPr marL="0" indent="0" algn="ctr">
              <a:buFont typeface="Arial" pitchFamily="34" charset="0"/>
              <a:buNone/>
            </a:pPr>
            <a:endParaRPr lang="en-GB" dirty="0" smtClean="0"/>
          </a:p>
        </p:txBody>
      </p:sp>
      <p:pic>
        <p:nvPicPr>
          <p:cNvPr id="1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174" y="2564904"/>
            <a:ext cx="1752600" cy="184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332" y="2508242"/>
            <a:ext cx="2016224" cy="1902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Obrázek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98374"/>
            <a:ext cx="1885950" cy="15227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381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7716"/>
            <a:ext cx="8229600" cy="130108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GB" b="1" dirty="0" smtClean="0"/>
              <a:t>MECHANICALLY POWERED SAWS – reciprocating blade saws</a:t>
            </a:r>
            <a:endParaRPr lang="en-GB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9404" y="1703437"/>
            <a:ext cx="8147248" cy="964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Blades of these saws are narrow.</a:t>
            </a:r>
          </a:p>
          <a:p>
            <a:pPr marL="0" indent="0" algn="ctr">
              <a:buNone/>
            </a:pPr>
            <a:endParaRPr lang="en-GB" dirty="0" smtClean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387052" y="4334621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b="1" dirty="0" smtClean="0"/>
              <a:t>jigsaw                   scroll saw                  sabre saw</a:t>
            </a:r>
            <a:endParaRPr lang="en-GB" b="1" dirty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69404" y="5013177"/>
            <a:ext cx="8147248" cy="151216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z="2800" dirty="0" smtClean="0"/>
              <a:t>Label correctly in Czech.  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z="2800" dirty="0" smtClean="0"/>
              <a:t>Which of them do you use at school? 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z="2800" dirty="0" smtClean="0"/>
              <a:t>Which of them do you use for cutting irregular shapes?</a:t>
            </a:r>
            <a:endParaRPr lang="en-GB" dirty="0" smtClean="0"/>
          </a:p>
          <a:p>
            <a:pPr marL="0" indent="0" algn="ctr">
              <a:buFont typeface="Arial" pitchFamily="34" charset="0"/>
              <a:buNone/>
            </a:pPr>
            <a:endParaRPr lang="en-GB" dirty="0" smtClean="0"/>
          </a:p>
        </p:txBody>
      </p:sp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330" y="2668141"/>
            <a:ext cx="1632446" cy="166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892" y="2314965"/>
            <a:ext cx="1362172" cy="2019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ázek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498" y="2783012"/>
            <a:ext cx="2438400" cy="1436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130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7716"/>
            <a:ext cx="8229600" cy="1013052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/>
              <a:t>CHAIN</a:t>
            </a:r>
            <a:r>
              <a:rPr lang="en-GB" b="1" dirty="0" smtClean="0"/>
              <a:t>SAW</a:t>
            </a:r>
            <a:endParaRPr lang="en-GB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0070" y="1350261"/>
            <a:ext cx="8147248" cy="964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Roller chain runs along the blade.</a:t>
            </a:r>
          </a:p>
          <a:p>
            <a:pPr marL="0" indent="0" algn="ctr">
              <a:buNone/>
            </a:pPr>
            <a:endParaRPr lang="en-GB" dirty="0" smtClean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69404" y="5229200"/>
            <a:ext cx="8147248" cy="115212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z="2800" dirty="0" smtClean="0"/>
              <a:t>Label correctly in Czech.  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z="2800" dirty="0" smtClean="0"/>
              <a:t>Where do you use chainsaw?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068" y="2204864"/>
            <a:ext cx="4081824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607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147248" cy="964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dirty="0" smtClean="0"/>
              <a:t>Všechny obrázky </a:t>
            </a:r>
            <a:r>
              <a:rPr lang="cs-CZ" dirty="0"/>
              <a:t>jsou kliparty z Office.com.</a:t>
            </a:r>
          </a:p>
          <a:p>
            <a:pPr marL="0" indent="0" algn="ctr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044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39213</TotalTime>
  <Words>289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DUM - Digitální Učební Materiál </vt:lpstr>
      <vt:lpstr>DUM - Digitální Učební Materiál</vt:lpstr>
      <vt:lpstr>SAWS</vt:lpstr>
      <vt:lpstr>SAWS</vt:lpstr>
      <vt:lpstr>HAND SAWS</vt:lpstr>
      <vt:lpstr>MECHANICALLY POWERED SAWS – circular-blade saws</vt:lpstr>
      <vt:lpstr>MECHANICALLY POWERED SAWS – reciprocating blade saws</vt:lpstr>
      <vt:lpstr>CHAINSAW</vt:lpstr>
      <vt:lpstr>Prezentace aplikace PowerPoint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pc</cp:lastModifiedBy>
  <cp:revision>58</cp:revision>
  <dcterms:created xsi:type="dcterms:W3CDTF">2013-04-09T12:40:26Z</dcterms:created>
  <dcterms:modified xsi:type="dcterms:W3CDTF">2014-08-07T17:13:17Z</dcterms:modified>
</cp:coreProperties>
</file>