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7"/>
  </p:notesMasterIdLst>
  <p:sldIdLst>
    <p:sldId id="317" r:id="rId2"/>
    <p:sldId id="284" r:id="rId3"/>
    <p:sldId id="267" r:id="rId4"/>
    <p:sldId id="343" r:id="rId5"/>
    <p:sldId id="344" r:id="rId6"/>
    <p:sldId id="257" r:id="rId7"/>
    <p:sldId id="289" r:id="rId8"/>
    <p:sldId id="327" r:id="rId9"/>
    <p:sldId id="295" r:id="rId10"/>
    <p:sldId id="288" r:id="rId11"/>
    <p:sldId id="329" r:id="rId12"/>
    <p:sldId id="285" r:id="rId13"/>
    <p:sldId id="324" r:id="rId14"/>
    <p:sldId id="330" r:id="rId15"/>
    <p:sldId id="283" r:id="rId16"/>
    <p:sldId id="307" r:id="rId17"/>
    <p:sldId id="331" r:id="rId18"/>
    <p:sldId id="266" r:id="rId19"/>
    <p:sldId id="332" r:id="rId20"/>
    <p:sldId id="335" r:id="rId21"/>
    <p:sldId id="259" r:id="rId22"/>
    <p:sldId id="333" r:id="rId23"/>
    <p:sldId id="337" r:id="rId24"/>
    <p:sldId id="260" r:id="rId25"/>
    <p:sldId id="323" r:id="rId26"/>
    <p:sldId id="338" r:id="rId27"/>
    <p:sldId id="294" r:id="rId28"/>
    <p:sldId id="308" r:id="rId29"/>
    <p:sldId id="345" r:id="rId30"/>
    <p:sldId id="261" r:id="rId31"/>
    <p:sldId id="334" r:id="rId32"/>
    <p:sldId id="336" r:id="rId33"/>
    <p:sldId id="321" r:id="rId34"/>
    <p:sldId id="322" r:id="rId35"/>
    <p:sldId id="340" r:id="rId36"/>
    <p:sldId id="286" r:id="rId37"/>
    <p:sldId id="353" r:id="rId38"/>
    <p:sldId id="296" r:id="rId39"/>
    <p:sldId id="264" r:id="rId40"/>
    <p:sldId id="346" r:id="rId41"/>
    <p:sldId id="352" r:id="rId42"/>
    <p:sldId id="348" r:id="rId43"/>
    <p:sldId id="349" r:id="rId44"/>
    <p:sldId id="350" r:id="rId45"/>
    <p:sldId id="351" r:id="rId4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74436" autoAdjust="0"/>
  </p:normalViewPr>
  <p:slideViewPr>
    <p:cSldViewPr>
      <p:cViewPr>
        <p:scale>
          <a:sx n="50" d="100"/>
          <a:sy n="50" d="100"/>
        </p:scale>
        <p:origin x="-2142" y="-4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4AEBC-AE6F-4E3B-B977-4B6A9ACEDC9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EF788-C70F-4E06-AE5F-9594A3BA8C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960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5C19-5691-4E1D-8F85-409330689D2E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C0CD-4E05-41D7-9A62-44F1CB300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EF5-FAD6-4A48-9A96-8CAFD5FB02D8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B2228-316E-4858-90B3-BB1733161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822AA-0E63-4068-87EF-14FEF44BA1D0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11E56-CD6D-42CE-BE62-54678798C8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DE8D1-5524-421B-BCDC-02A4F255339F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9A68-C975-4059-9205-2E027ECEB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7CF8-08C1-4C70-B2D5-EA0DE37E5EA9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76495-9282-4204-B4B8-EE83B421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D7FBB-BD73-4322-AC5D-94F033F06450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19CC-BCA8-41BA-A9DD-02A6557364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658B2-3722-464C-BD73-EFCF03F412E8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8F8C3-10AF-41E8-877D-5CCB56CB82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C148B-9D53-4369-9CD4-83FB626C9F16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28A37-DADF-420C-A1E2-482203320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9B0E9-D471-4D25-AA68-EB0F97202F81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EE6E-C342-4945-BFEF-159A194742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D0EA-B3EC-4BB4-9E50-D8744E1AB759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3A59-3CDB-4D5C-BAD0-D95FA959F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DDF3-F58B-4875-8F46-08DCFB9205CF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07-3686-4BE9-A553-D7A2090CE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63B9BF-97FA-4F5A-8629-B9DCBBDD8DCF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311A7E-C328-484A-9B84-2B31F5A9F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91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d/d9/Flag_of_Norway.sv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3/Norway-_Fjord_on_a_rainy_day.jpe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e/e3/Norway-_Fjord_on_a_rainy_day.jpe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4/48/Briksdalsbreen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4/48/Briksdalsbreen.JP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c/c7/Harald_V_Norway-Agencia_Brasil.jpg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c/c7/Harald_V_Norway-Agencia_Brasil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d/d6/Moragsoorm.jp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d/d6/Moragsoorm.jpg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5/5a/Ibsen_photography.jpg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5/5a/Ibsen_photography.jpg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d/d4/Stavanger_domkyrkje_edit.jpg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d/d4/Stavanger_domkyrkje_edit.jpg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4230339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Norska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či televize.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lag of Norway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916" y="1196752"/>
            <a:ext cx="7187484" cy="522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643042" y="285728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547688" indent="-4111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363" indent="-282575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 typeface="Wingdings 2" pitchFamily="18" charset="2"/>
              <a:buChar char="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475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5000"/>
              <a:buFont typeface="Wingdings" pitchFamily="2" charset="2"/>
              <a:buChar char="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2550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4638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51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Norské království</a:t>
            </a:r>
            <a:endParaRPr lang="cs-CZ" sz="5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9153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v severní Evropě, je jeden ze států Skandinávského poloostrova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1900 km dlouhé a 25-430 km široké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 Oslo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58°-71° severní šířky; 7°-27,5° východní délky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385 199 km</a:t>
            </a:r>
            <a:r>
              <a:rPr lang="cs-CZ" sz="24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4 691 849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14,5 obyv./km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 norská koruna  (NOK)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jazyk: norština</a:t>
            </a:r>
          </a:p>
          <a:p>
            <a:pPr>
              <a:buNone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upload.wikimedia.org/wikipedia/commons/thumb/0/01/Europe-Norway.svg/913px-Europe-Norway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553" y="617240"/>
            <a:ext cx="6712823" cy="564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 txBox="1">
            <a:spLocks/>
          </p:cNvSpPr>
          <p:nvPr/>
        </p:nvSpPr>
        <p:spPr bwMode="auto">
          <a:xfrm>
            <a:off x="1428728" y="3000389"/>
            <a:ext cx="616760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538410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4" name="Picture 2" descr="http://upload.wikimedia.org/wikipedia/commons/thumb/0/01/Europe-Norway.svg/913px-Europe-Norway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553" y="617240"/>
            <a:ext cx="6712823" cy="564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0267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eží na západní straně Skandinávského poloostrova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pobřeží je členité, tvořeno fjordy (zatopené ledovcové údolí)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celé délce státu se táhne Skandinávské pohoří, vzniklé v prvohorách kaledonským vrásněním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nejvyššími vrcholy jsou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Galdhøpiggen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(2469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m.n.m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Glittertind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(2464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m.n.m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Skandinávského pohoří je největší evropský pevninský ledovec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Jostedalstreem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Norsku také patří ostrov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Mayen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Špicberky (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Svalbard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Medvědí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ostrov,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Bouvetův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ostrov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pevninské ostrovy Lofoty a Vesterály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ezilon.com/maps/images/europe/physical-map-of-Norway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147" y="188640"/>
            <a:ext cx="5002268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" name="Picture 2" descr="http://www.ezilon.com/maps/images/europe/physical-map-of-Norway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147" y="188640"/>
            <a:ext cx="5002268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61986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 je rozděleno na 19 krajů a 433 samosprávných obcí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Oslo je považováno za kraj a samosprávné město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každém kraji je král reprezentován guvernérem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ezilon.com/maps/images/europe/Norwegian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2656"/>
            <a:ext cx="4917920" cy="625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6146" name="Picture 2" descr="http://www.ezilon.com/maps/images/europe/Norwegian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2656"/>
            <a:ext cx="4917920" cy="625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8028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vegetace tajgy a tundry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1/4 země je zalesněna (převážně smrky, dále pak jeřabiny, borůvky, brusinky)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severu rostou jen kosodřeviny, mechy a lišejníky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severskou faunu zastupují sobi, losi, jeleni, lišky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Norway- Fjord on a rainy day.jpe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9432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Fjord a duha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9011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oubor:Norway- Fjord on a rainy day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9432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6662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mírné, přímořské s dostatkem srážek, ovlivňováno Golfským proudem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srážek je na podzim, ročně mezi 2000-4000 mm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polárním kruhem je podnebí subarktické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upload.wikimedia.org/wikipedia/commons/1/13/SkansenSeptember2007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2136"/>
            <a:ext cx="5472608" cy="589672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1043608" y="3000389"/>
            <a:ext cx="691276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Město Bergen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upload.wikimedia.org/wikipedia/commons/1/13/SkansenSeptember2007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2136"/>
            <a:ext cx="5472608" cy="589672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0374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708525"/>
          </a:xfrm>
        </p:spPr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 má hustou říční síť, řeky mají velký spád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řeky: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Glomma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 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Gudbrandsdalslägen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Vorma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řeky: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Sira, Tana,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Songa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Kvenna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stejně jako Finsko má i Norsko mnoho jezer –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Mjøsa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Røssvatnet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Randsfjorden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Hornindalsvatnet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nejhlubší jezero v Evropě hluboké 514 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 má velké množství podmáčeného území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riksdalsbre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73696"/>
            <a:ext cx="6042248" cy="52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 bwMode="auto">
          <a:xfrm>
            <a:off x="1043608" y="3000389"/>
            <a:ext cx="733065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Jostedalský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ledovec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638729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riksdalsbre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73696"/>
            <a:ext cx="6042248" cy="52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6339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 je rozvinutý průmyslový stát s výraznou odvětvovou specializací.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významnou roli hraje rybolov a zpracování ryb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 dřeva, těžba ropy a zemního plynu, a dalších nerostných surovin (zinek, měď, nikl a hořčík)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 je velkým výrobcem poměrně čisté elektrické energie, která se z více než 99 % vyrábí v hydroelektrárnách.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 má jednu z největších obchodních flotil (největší přístavy mají Oslo, Bergen,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Stavanger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Narvik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Harald V Norway-Agencia Bras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48680"/>
            <a:ext cx="4536504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 bwMode="auto">
          <a:xfrm>
            <a:off x="683568" y="3000389"/>
            <a:ext cx="733065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Král Harald V.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218840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Harald V Norway-Agencia Bras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48680"/>
            <a:ext cx="4536504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96336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493096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 je dědičná konstituční monarchie, jejíž oficiální hlavou je král (stojí také v čele Norské církve)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pl-PL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pl-PL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oučasným panovníkem je od roku 1991 král Harald V. ,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 jeho smrti na trůn nastoupí jeho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Haakon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Magnus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rvními obyvateli Norska byli Vikingové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azyk – norština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sámština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áboženství – římskokatolické, především luteráni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6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Moragsoor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00322"/>
            <a:ext cx="6768752" cy="573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 txBox="1">
            <a:spLocks/>
          </p:cNvSpPr>
          <p:nvPr/>
        </p:nvSpPr>
        <p:spPr bwMode="auto">
          <a:xfrm>
            <a:off x="683568" y="3000389"/>
            <a:ext cx="733065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4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Loď </a:t>
            </a:r>
            <a:r>
              <a:rPr lang="cs-CZ" sz="44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snekkar</a:t>
            </a:r>
            <a:endParaRPr lang="cs-CZ" sz="5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2696481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Moragsoor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00322"/>
            <a:ext cx="6768752" cy="573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4369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prvními obyvateli Norska byli Vikingové, kteří zde žili již od konce doby železné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(název Vikingové je ze slova Vik, což je původní název pro úžinu Skagerrak)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 bylo dlouhou dobu spojeno s Dánskem, pak vstoupilo  do unie se Švédskem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moderní Norsko vzniklo roku 1905 kdy se většina obyvatel rozhodla pro nezávislý stát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1026" name="Picture 2" descr="Soubor:Ibsen photograph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805354"/>
            <a:ext cx="39624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043608" y="3000389"/>
            <a:ext cx="691276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Henrik Ibsen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Ibsen photograph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805354"/>
            <a:ext cx="39624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8623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noc je jev, který nastává za hranicí polárního kruhu, kdy po dobu nejméně jednoho dne nevystoupí Slunce nad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horizont)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Opakem polární noci je polární den, kdy naopak Slunce nezapadá pod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horizont)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dnů, po které nastává polární noc, závisí na zeměpisné šířce. Čím je pozorovatel dále od polárního kruhu (blíže k pólu), tím je polární noc delší. V oblasti pólů pak půl roku (179 dnů zcela pod horizontem, a dalších 7 dnů částečně pod horizontem) Slunce nevychází (trvá polární noc) a pak následně půl roku nezapadá (polární den)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 od polárního kruhu panuje během zimní sezony polární noc a během letní sezony naopak polární den, během kterého se vyskytuje jev zvaný půlnoční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Stavanger domkyrkje ed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64704"/>
            <a:ext cx="5184576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 bwMode="auto">
          <a:xfrm>
            <a:off x="179512" y="3000389"/>
            <a:ext cx="8784976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Katedrála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Stavanger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9745997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Stavanger domkyrkje ed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64704"/>
            <a:ext cx="5184576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16060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Laponsko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08525"/>
          </a:xfrm>
        </p:spPr>
        <p:txBody>
          <a:bodyPr>
            <a:no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značuje území obývané kmeny Sámů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severní Evropě a zahrnuje severní část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Skandinávie (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Norsko, Švédsko a Finsko) a poloostrova Kola v Rusku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převážná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 Laponska leží na severu za polárním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kruhem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 od polárního kruhu panuje během zimní sezony polární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noc 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letní sezony naopak polární den, během kterého se vyskytuje jev zvaný půlnoční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záře je souhrnný název pro světelné úkazy nastávající ve vysoké atmosféře ve výškách od 80 do 1000 km (sluneční vítr interaguje s atmosférou a vzniká polární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záře</a:t>
            </a:r>
          </a:p>
        </p:txBody>
      </p:sp>
    </p:spTree>
    <p:extLst>
      <p:ext uri="{BB962C8B-B14F-4D97-AF65-F5344CB8AC3E}">
        <p14:creationId xmlns:p14="http://schemas.microsoft.com/office/powerpoint/2010/main" val="93169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5/57/LocationSapmi.png/617px-LocationSapm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20688"/>
            <a:ext cx="58769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043608" y="3000389"/>
            <a:ext cx="691276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Laponsko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4007507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5/57/LocationSapmi.png/617px-LocationSapm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20688"/>
            <a:ext cx="58769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1306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státní zřízení a hlavní město Norska?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nejvyšší bod Norska a pohoří, ve kterém leží?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hlavní pilíře norské ekonomiky?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jsou fjordy?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mapou jmenuj největší norská města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 pojem polární noc a den</a:t>
            </a:r>
          </a:p>
        </p:txBody>
      </p:sp>
    </p:spTree>
    <p:extLst>
      <p:ext uri="{BB962C8B-B14F-4D97-AF65-F5344CB8AC3E}">
        <p14:creationId xmlns:p14="http://schemas.microsoft.com/office/powerpoint/2010/main" val="27346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</a:t>
            </a:r>
            <a:r>
              <a:rPr lang="cs-CZ" smtClean="0"/>
              <a:t>a </a:t>
            </a:r>
            <a:r>
              <a:rPr lang="cs-CZ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. . . . . byly objeveny Vikingy,kteří v roce1194 připluli na .. . . .  (studené pobřeží). Na severu ční nejvyšší hora . . . . .,dosahující výšky 1717m. Polovina území je chráněna. Turistické okružní lodě </a:t>
            </a:r>
            <a:r>
              <a:rPr lang="cs-CZ" smtClean="0"/>
              <a:t>dovezou do Longyearbyenu</a:t>
            </a:r>
            <a:r>
              <a:rPr lang="cs-CZ" dirty="0" smtClean="0"/>
              <a:t> na . . . . . .fjord okolo 60000 výletníků ročně.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Encyklopedie Zeměpis světa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</a:t>
            </a:r>
            <a:r>
              <a:rPr lang="cs-CZ" sz="2400" dirty="0" err="1" smtClean="0"/>
              <a:t>Columbus</a:t>
            </a:r>
            <a:r>
              <a:rPr lang="cs-CZ" sz="2400" dirty="0" smtClean="0"/>
              <a:t>, 1999, 512 s. ISBN 80-717-6022-6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Lexikon zemí světa</a:t>
            </a:r>
            <a:r>
              <a:rPr lang="cs-CZ" sz="2400" dirty="0" smtClean="0"/>
              <a:t>. 2.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Kartografie, 2002, 168 s. ISBN 80-701-1698-6</a:t>
            </a:r>
          </a:p>
          <a:p>
            <a:r>
              <a:rPr lang="cs-CZ" sz="2400" i="1" dirty="0" smtClean="0"/>
              <a:t>Toulky světem: pozoruhodná místa pěti kontinentů</a:t>
            </a:r>
            <a:r>
              <a:rPr lang="cs-CZ" sz="2400" dirty="0" smtClean="0"/>
              <a:t>. 3.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Překlad Martina Vojtová. </a:t>
            </a:r>
            <a:r>
              <a:rPr lang="cs-CZ" sz="2400" dirty="0" err="1" smtClean="0"/>
              <a:t>Čestlice</a:t>
            </a:r>
            <a:r>
              <a:rPr lang="cs-CZ" sz="2400" dirty="0" smtClean="0"/>
              <a:t>: </a:t>
            </a:r>
            <a:r>
              <a:rPr lang="cs-CZ" sz="2400" dirty="0" err="1" smtClean="0"/>
              <a:t>Rebo</a:t>
            </a:r>
            <a:r>
              <a:rPr lang="cs-CZ" sz="2400" dirty="0" smtClean="0"/>
              <a:t>, 2008, 416 s. </a:t>
            </a:r>
            <a:r>
              <a:rPr lang="cs-CZ" sz="2400" smtClean="0"/>
              <a:t>ISBN 978-80-255-0006-4.</a:t>
            </a:r>
            <a:endParaRPr lang="cs-CZ" sz="24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Norway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[online], poslední aktualizace 3. prosince 2012 17:04 [cit. 2012-12---],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&lt;http://en.wikipedia.org/wiki/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Norway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(1)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http://en.wikipedia.org/wiki/File:Flag_of_Norway.svg </a:t>
            </a: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2)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http://en.wikipedia.org/wiki/File:Europe-Norway.svg</a:t>
            </a:r>
          </a:p>
        </p:txBody>
      </p:sp>
    </p:spTree>
    <p:extLst>
      <p:ext uri="{BB962C8B-B14F-4D97-AF65-F5344CB8AC3E}">
        <p14:creationId xmlns:p14="http://schemas.microsoft.com/office/powerpoint/2010/main" val="164643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(3)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</a:t>
            </a: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--].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/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</a:t>
            </a: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www.ezilon.com/maps/images/europe/physical-map-of-Norway.gif </a:t>
            </a:r>
            <a:endParaRPr lang="cs-CZ" sz="28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4) Otevřená encyklopedie Wikipedie [online]. [cit. 2012-12---].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http://www.ezilon.com/maps/images/europe/Norwegian-political-map.gif</a:t>
            </a:r>
          </a:p>
        </p:txBody>
      </p:sp>
    </p:spTree>
    <p:extLst>
      <p:ext uri="{BB962C8B-B14F-4D97-AF65-F5344CB8AC3E}">
        <p14:creationId xmlns:p14="http://schemas.microsoft.com/office/powerpoint/2010/main" val="95382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(5)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http://cs.wikipedia.org/wiki/Soubor:Norway-_Fjord_on_a_rainy_day.jpeg </a:t>
            </a:r>
            <a:endParaRPr lang="cs-CZ" sz="2800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6)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http://cs.wikipedia.org/wiki/Soubor:SkansenSeptember2007_2.jpg</a:t>
            </a:r>
          </a:p>
        </p:txBody>
      </p:sp>
    </p:spTree>
    <p:extLst>
      <p:ext uri="{BB962C8B-B14F-4D97-AF65-F5344CB8AC3E}">
        <p14:creationId xmlns:p14="http://schemas.microsoft.com/office/powerpoint/2010/main" val="164643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(7)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http://cs.wikipedia.org/wiki/Soubor:Briksdalsbreen.JPG </a:t>
            </a:r>
            <a:endParaRPr lang="cs-CZ" sz="2800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8)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http://cs.wikipedia.org/wiki/Soubor:Harald_V_Norway-Agencia_Brasil.jpg</a:t>
            </a:r>
          </a:p>
        </p:txBody>
      </p:sp>
    </p:spTree>
    <p:extLst>
      <p:ext uri="{BB962C8B-B14F-4D97-AF65-F5344CB8AC3E}">
        <p14:creationId xmlns:p14="http://schemas.microsoft.com/office/powerpoint/2010/main" val="164643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(9)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http://en.wikipedia.org/wiki/File:Moragsoorm.jpg </a:t>
            </a:r>
            <a:endParaRPr lang="cs-CZ" sz="2800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10)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http://commons.wikimedia.org/wiki/File:Ibsen_photography.jpg</a:t>
            </a:r>
          </a:p>
        </p:txBody>
      </p:sp>
    </p:spTree>
    <p:extLst>
      <p:ext uri="{BB962C8B-B14F-4D97-AF65-F5344CB8AC3E}">
        <p14:creationId xmlns:p14="http://schemas.microsoft.com/office/powerpoint/2010/main" val="164643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11)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http://en.wikipedia.org/wiki/File:Stavanger_domkyrkje_edit.jpg </a:t>
            </a:r>
            <a:endParaRPr lang="cs-CZ" sz="2800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12)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http://cs.wikipedia.org/wiki/Soubor:LocationSapmi.png</a:t>
            </a:r>
          </a:p>
        </p:txBody>
      </p:sp>
    </p:spTree>
    <p:extLst>
      <p:ext uri="{BB962C8B-B14F-4D97-AF65-F5344CB8AC3E}">
        <p14:creationId xmlns:p14="http://schemas.microsoft.com/office/powerpoint/2010/main" val="164643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844</TotalTime>
  <Words>781</Words>
  <Application>Microsoft Office PowerPoint</Application>
  <PresentationFormat>Předvádění na obrazovce (4:3)</PresentationFormat>
  <Paragraphs>161</Paragraphs>
  <Slides>45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6" baseType="lpstr">
      <vt:lpstr>Dánsko-v1</vt:lpstr>
      <vt:lpstr>Prezentace aplikace PowerPoint</vt:lpstr>
      <vt:lpstr>Prezentace aplikace PowerPoint</vt:lpstr>
      <vt:lpstr>Základní údaje</vt:lpstr>
      <vt:lpstr>Prezentace aplikace PowerPoint</vt:lpstr>
      <vt:lpstr>Prezentace aplikace PowerPoint</vt:lpstr>
      <vt:lpstr>Poloha a povrch</vt:lpstr>
      <vt:lpstr>Prezentace aplikace PowerPoint</vt:lpstr>
      <vt:lpstr>Prezentace aplikace PowerPoint</vt:lpstr>
      <vt:lpstr>Administrativní členění</vt:lpstr>
      <vt:lpstr>Prezentace aplikace PowerPoint</vt:lpstr>
      <vt:lpstr>Prezentace aplikace PowerPoint</vt:lpstr>
      <vt:lpstr>Fauna a flóra</vt:lpstr>
      <vt:lpstr>Prezentace aplikace PowerPoint</vt:lpstr>
      <vt:lpstr>Prezentace aplikace PowerPoint</vt:lpstr>
      <vt:lpstr>Podnebí</vt:lpstr>
      <vt:lpstr>Prezentace aplikace PowerPoint</vt:lpstr>
      <vt:lpstr>Prezentace aplikace PowerPoint</vt:lpstr>
      <vt:lpstr>Vodstvo</vt:lpstr>
      <vt:lpstr>Prezentace aplikace PowerPoint</vt:lpstr>
      <vt:lpstr>Prezentace aplikace PowerPoint</vt:lpstr>
      <vt:lpstr>Hospodářství a doprava</vt:lpstr>
      <vt:lpstr>Prezentace aplikace PowerPoint</vt:lpstr>
      <vt:lpstr>Prezentace aplikace PowerPoint</vt:lpstr>
      <vt:lpstr>Státní zřízení a obyvatelstvo</vt:lpstr>
      <vt:lpstr>Prezentace aplikace PowerPoint</vt:lpstr>
      <vt:lpstr>Prezentace aplikace PowerPoint</vt:lpstr>
      <vt:lpstr>Dějiny a kultura</vt:lpstr>
      <vt:lpstr>Prezentace aplikace PowerPoint</vt:lpstr>
      <vt:lpstr>Prezentace aplikace PowerPoint</vt:lpstr>
      <vt:lpstr>Zajímavosti</vt:lpstr>
      <vt:lpstr>Prezentace aplikace PowerPoint</vt:lpstr>
      <vt:lpstr>Prezentace aplikace PowerPoint</vt:lpstr>
      <vt:lpstr>Laponsko</vt:lpstr>
      <vt:lpstr>Prezentace aplikace PowerPoint</vt:lpstr>
      <vt:lpstr>Prezentace aplikace PowerPoint</vt:lpstr>
      <vt:lpstr>Otázky</vt:lpstr>
      <vt:lpstr>Přečti a doplň</vt:lpstr>
      <vt:lpstr>Konec</vt:lpstr>
      <vt:lpstr>Reference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cejkova</cp:lastModifiedBy>
  <cp:revision>101</cp:revision>
  <dcterms:created xsi:type="dcterms:W3CDTF">2012-11-12T18:10:21Z</dcterms:created>
  <dcterms:modified xsi:type="dcterms:W3CDTF">2013-04-12T06:34:27Z</dcterms:modified>
</cp:coreProperties>
</file>