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56" r:id="rId3"/>
    <p:sldId id="257" r:id="rId4"/>
    <p:sldId id="301" r:id="rId5"/>
    <p:sldId id="259" r:id="rId6"/>
    <p:sldId id="260" r:id="rId7"/>
    <p:sldId id="261" r:id="rId8"/>
    <p:sldId id="262" r:id="rId9"/>
    <p:sldId id="263" r:id="rId10"/>
    <p:sldId id="291" r:id="rId11"/>
    <p:sldId id="265" r:id="rId12"/>
    <p:sldId id="274" r:id="rId13"/>
    <p:sldId id="267" r:id="rId14"/>
    <p:sldId id="268" r:id="rId15"/>
    <p:sldId id="269" r:id="rId16"/>
    <p:sldId id="270" r:id="rId17"/>
    <p:sldId id="271" r:id="rId18"/>
    <p:sldId id="289" r:id="rId19"/>
    <p:sldId id="273" r:id="rId20"/>
    <p:sldId id="272" r:id="rId21"/>
    <p:sldId id="275" r:id="rId22"/>
    <p:sldId id="304" r:id="rId23"/>
    <p:sldId id="303" r:id="rId24"/>
    <p:sldId id="266" r:id="rId25"/>
    <p:sldId id="294" r:id="rId26"/>
    <p:sldId id="295" r:id="rId27"/>
    <p:sldId id="279" r:id="rId28"/>
    <p:sldId id="280" r:id="rId29"/>
    <p:sldId id="296" r:id="rId30"/>
    <p:sldId id="297" r:id="rId31"/>
    <p:sldId id="298" r:id="rId32"/>
    <p:sldId id="299" r:id="rId33"/>
    <p:sldId id="300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505505"/>
              </p:ext>
            </p:extLst>
          </p:nvPr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geografie - Portugalsko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Stašicová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Čejková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Zeměpis – regionální geografie Evropy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 vyššího 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25. 5.  2013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Zkvalitnění výuky zeměpisu na MGO.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vytvořen v PowerPoint, k výuce je zapotřebí PC a dataprojektor nebo televize.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0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cs-CZ" sz="5100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67544" y="332656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5100" i="1" cap="none" dirty="0" smtClean="0">
                <a:solidFill>
                  <a:schemeClr val="tx1"/>
                </a:solidFill>
                <a:latin typeface="+mn-lt"/>
              </a:rPr>
              <a:t>Portugalsko</a:t>
            </a:r>
            <a:endParaRPr lang="cs-CZ" sz="5100" i="1" cap="none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extovéPole 4"/>
          <p:cNvSpPr>
            <a:spLocks noChangeArrowheads="1"/>
          </p:cNvSpPr>
          <p:nvPr/>
        </p:nvSpPr>
        <p:spPr bwMode="auto">
          <a:xfrm>
            <a:off x="8805863" y="620688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>
                <a:solidFill>
                  <a:srgbClr val="FFFFFF"/>
                </a:solidFill>
                <a:sym typeface="HG明朝B" charset="0"/>
              </a:rPr>
              <a:t>1.</a:t>
            </a:r>
            <a:endParaRPr lang="cs-CZ" altLang="en-US" dirty="0"/>
          </a:p>
        </p:txBody>
      </p:sp>
      <p:pic>
        <p:nvPicPr>
          <p:cNvPr id="2" name="Picture 2" descr="File:Flag of Portugal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204864"/>
            <a:ext cx="5715000" cy="381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7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Evropa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město: Lisabon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 </a:t>
            </a:r>
            <a:r>
              <a:rPr lang="cs-CZ" sz="2400" dirty="0" smtClean="0"/>
              <a:t>38</a:t>
            </a:r>
            <a:r>
              <a:rPr lang="it-IT" sz="2400" dirty="0" smtClean="0"/>
              <a:t>°</a:t>
            </a:r>
            <a:r>
              <a:rPr lang="cs-CZ" sz="2400" dirty="0" smtClean="0"/>
              <a:t>42</a:t>
            </a:r>
            <a:r>
              <a:rPr lang="it-IT" sz="2400" dirty="0" smtClean="0"/>
              <a:t>‘ s. š. a </a:t>
            </a:r>
            <a:r>
              <a:rPr lang="cs-CZ" sz="2400" dirty="0" smtClean="0"/>
              <a:t>9</a:t>
            </a:r>
            <a:r>
              <a:rPr lang="it-IT" sz="2400" dirty="0" smtClean="0"/>
              <a:t>°</a:t>
            </a:r>
            <a:r>
              <a:rPr lang="cs-CZ" sz="2400" dirty="0" smtClean="0"/>
              <a:t>11</a:t>
            </a:r>
            <a:r>
              <a:rPr lang="it-IT" sz="2400" dirty="0" smtClean="0"/>
              <a:t>‘ </a:t>
            </a:r>
            <a:r>
              <a:rPr lang="cs-CZ" sz="2400" dirty="0" smtClean="0"/>
              <a:t>z</a:t>
            </a:r>
            <a:r>
              <a:rPr lang="it-IT" sz="2400" dirty="0" smtClean="0"/>
              <a:t>. d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rozloha: </a:t>
            </a:r>
            <a:r>
              <a:rPr lang="pl-PL" sz="2400" dirty="0" smtClean="0"/>
              <a:t>92 391 km² (108. na světě)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obyvatel: </a:t>
            </a:r>
            <a:r>
              <a:rPr lang="cs-CZ" sz="2400" dirty="0" smtClean="0"/>
              <a:t>10 708 692 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hustota osídlení: </a:t>
            </a:r>
            <a:r>
              <a:rPr lang="cs-CZ" sz="2400" dirty="0" smtClean="0"/>
              <a:t>114 ob. / km² </a:t>
            </a:r>
            <a:endParaRPr lang="cs-CZ" sz="2400" baseline="30000" dirty="0" smtClean="0"/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měna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 (</a:t>
            </a:r>
            <a:r>
              <a:rPr lang="cs-CZ" sz="2400" dirty="0" smtClean="0"/>
              <a:t>EUR)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</a:t>
            </a:r>
            <a:r>
              <a:rPr lang="cs-CZ" sz="2400" dirty="0" smtClean="0"/>
              <a:t>portugalština</a:t>
            </a:r>
          </a:p>
        </p:txBody>
      </p:sp>
    </p:spTree>
    <p:extLst>
      <p:ext uri="{BB962C8B-B14F-4D97-AF65-F5344CB8AC3E}">
        <p14:creationId xmlns:p14="http://schemas.microsoft.com/office/powerpoint/2010/main" val="138275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 txBox="1">
            <a:spLocks/>
          </p:cNvSpPr>
          <p:nvPr/>
        </p:nvSpPr>
        <p:spPr bwMode="auto">
          <a:xfrm>
            <a:off x="1428728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 Poloha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2.</a:t>
            </a:r>
            <a:endParaRPr lang="cs-CZ" altLang="en-US" dirty="0"/>
          </a:p>
        </p:txBody>
      </p:sp>
      <p:pic>
        <p:nvPicPr>
          <p:cNvPr id="2" name="Picture 2" descr="File:EU location POR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111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Poloha a 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severní, střední a východní Portugalsko pokrývají horská pásma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Nogueira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Gerez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Marão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(dosahuje téměř 2000 m n. m.)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západní a jižní část tvoří nížiny se strmým skalnatým pobřežím.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souostroví Madeira a Azorské ostrovy, které leží v takzvané riftové zóně na styku dvou litosférických desek, jsou sopečného původu a je zde také větší riziko zemětřesení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37160" indent="0">
              <a:buNone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9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3.</a:t>
            </a:r>
            <a:endParaRPr lang="cs-CZ" altLang="en-US" dirty="0"/>
          </a:p>
        </p:txBody>
      </p:sp>
      <p:pic>
        <p:nvPicPr>
          <p:cNvPr id="1026" name="Picture 2" descr="http://www.turkey-visit.com/map/portugal/porto/map-of-portugal-Por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05656"/>
            <a:ext cx="4352925" cy="583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77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Administrativní členění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Portugalsko se dělí na 18 distriktů a 2 autonomní regiony Azory a Madeiru</a:t>
            </a:r>
          </a:p>
          <a:p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16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4.</a:t>
            </a:r>
            <a:endParaRPr lang="cs-CZ" altLang="en-US" dirty="0"/>
          </a:p>
        </p:txBody>
      </p:sp>
      <p:pic>
        <p:nvPicPr>
          <p:cNvPr id="2050" name="Picture 2" descr="http://www.ezilon.com/maps/images/europe/Portuguese-political-ma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6672"/>
            <a:ext cx="3783632" cy="606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03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Fauna a flóra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oblast pokryta lesy, jih méně, v oblast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Algarve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rostou rohovníky, fíkovníky a mandloně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celou jižní část jsou typické porosty dubu korkového</a:t>
            </a: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ijí zde vlci, divoká prasata a lišky, hojně se vyskytují plazi, ještěrky a chameleoni</a:t>
            </a:r>
          </a:p>
          <a:p>
            <a:pPr marL="137160" indent="0">
              <a:buNone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741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971600" y="3000389"/>
            <a:ext cx="712879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5.</a:t>
            </a:r>
            <a:endParaRPr lang="cs-CZ" altLang="en-US" dirty="0"/>
          </a:p>
        </p:txBody>
      </p:sp>
      <p:pic>
        <p:nvPicPr>
          <p:cNvPr id="30722" name="Picture 2" descr="http://upload.wikimedia.org/wikipedia/commons/e/ee/Algarve_pobrez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24744"/>
            <a:ext cx="6076950" cy="4562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822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 je na severu a západě mírné oceánské, na jihu subtropické středomořské (suché horké léto a mírná vlhká zima)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červencová teplota se pohybuje od 20 °C do 24 °C a lednová mezi 9 °C až 12 °C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průměrný roční úhrn srážek klesá přibližně ve směru od severu k jihu, tedy od 1200 mm až po 500 mm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teplota na ostrovech je 18,5 °C a průměrné srážky 650 mm</a:t>
            </a:r>
          </a:p>
          <a:p>
            <a:pPr marL="137160" indent="0"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842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6.</a:t>
            </a:r>
            <a:endParaRPr lang="cs-CZ" altLang="en-US" dirty="0"/>
          </a:p>
        </p:txBody>
      </p:sp>
      <p:pic>
        <p:nvPicPr>
          <p:cNvPr id="27650" name="Picture 2" descr="File:Coimbra Vi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352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nejvýznamnějšími řekami jsou Tejo,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Douro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Guadiana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na nichž je vybudováno velké množství kaskádových přehrad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řeky mají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jihoevropdký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odtokový režim )menší přítoky mohou v letních měsících vysychat)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západní a jižní břehy země omývají vody Atlantského oceánu</a:t>
            </a:r>
          </a:p>
        </p:txBody>
      </p:sp>
    </p:spTree>
    <p:extLst>
      <p:ext uri="{BB962C8B-B14F-4D97-AF65-F5344CB8AC3E}">
        <p14:creationId xmlns:p14="http://schemas.microsoft.com/office/powerpoint/2010/main" val="273801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6.</a:t>
            </a:r>
            <a:endParaRPr lang="cs-CZ" altLang="en-US" dirty="0"/>
          </a:p>
        </p:txBody>
      </p:sp>
      <p:pic>
        <p:nvPicPr>
          <p:cNvPr id="24578" name="Picture 2" descr="File:Cidade de Angra do Heroísmo, ilha Terceira, Aç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36712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087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Hospodářství a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709160"/>
          </a:xfrm>
        </p:spPr>
        <p:txBody>
          <a:bodyPr>
            <a:noAutofit/>
          </a:bodyPr>
          <a:lstStyle/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Portugalsko je zemědělskoprůmyslový stát se zásobami nerostných surovin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průmyslová odvětví jsou hutnictví, těžební, textilní, obuvnický, strojírenský, chemický a potravinářský průmysl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těží se wolfram, cín, uran, černé uhlí, měď, stříbro, kaolin, sůl a mramor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nejdůležitější průmyslová střediska jsou Lisabon a Porto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Portugalsko je největším producentem korku na světě (180 000 tun)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pěstuje se pšenice, kukuřice, rýže, oves, brambory, cukrová řepa, olivy, ovoce, vinná réva a zelenina 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chov skotu, prasat, ovcí, koz, drůbeže, oslů a mul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významná je i produkce rybích výrobků (například rybí konzervy a rybí moučka)</a:t>
            </a:r>
          </a:p>
          <a:p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výrazné příjmy z cestovního ruchu, nejatraktivnější turistická střediska jsou Lisabon, Porto, Coimbra, pobřeží </a:t>
            </a:r>
            <a:r>
              <a:rPr lang="cs-CZ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Algarve</a:t>
            </a:r>
            <a:r>
              <a:rPr lang="cs-CZ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ostrovy Madeira a Azory</a:t>
            </a:r>
          </a:p>
        </p:txBody>
      </p:sp>
    </p:spTree>
    <p:extLst>
      <p:ext uri="{BB962C8B-B14F-4D97-AF65-F5344CB8AC3E}">
        <p14:creationId xmlns:p14="http://schemas.microsoft.com/office/powerpoint/2010/main" val="315816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7.</a:t>
            </a:r>
            <a:endParaRPr lang="cs-CZ" altLang="en-US" dirty="0"/>
          </a:p>
        </p:txBody>
      </p:sp>
      <p:pic>
        <p:nvPicPr>
          <p:cNvPr id="21506" name="Picture 2" descr="File:Ribeira do por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836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Státní zřízení a </a:t>
            </a:r>
            <a:r>
              <a:rPr lang="cs-CZ" dirty="0" err="1" smtClean="0"/>
              <a:t>obyvatelsvo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Portugalsko je republika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má asi 10,5 mil.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obyvatel,v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minulosti se řada Portugalců vystěhovala do jiných evropských zemí s vyšší životní úrovní, dnes se Portugalsko naopak pozvolna stává jednou z cílových zemí přistěhovalců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99 % tvoří Portugalci, v zemi žije asi 700 000 přistěhovalců zejména z Afrických zemích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93 % je římskokatolického vyznání a asi 3 % jsou evangelíci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negramotnost se i dnes pohybuje kolem 5 %, což je jedno z nejvyšších čísel v EU</a:t>
            </a:r>
          </a:p>
          <a:p>
            <a:pPr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071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>
                <a:solidFill>
                  <a:srgbClr val="FFFFFF"/>
                </a:solidFill>
                <a:sym typeface="HG明朝B" charset="0"/>
              </a:rPr>
              <a:t>8</a:t>
            </a:r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.</a:t>
            </a:r>
            <a:endParaRPr lang="cs-CZ" altLang="en-US" dirty="0"/>
          </a:p>
        </p:txBody>
      </p:sp>
      <p:pic>
        <p:nvPicPr>
          <p:cNvPr id="17410" name="Picture 2" descr="File:Lisbon monu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08720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529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Dějiny a 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Autofit/>
          </a:bodyPr>
          <a:lstStyle/>
          <a:p>
            <a:r>
              <a:rPr lang="cs-CZ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 Portugalska se za posledních 3000 let vystřídalo mnoho civilizací - Féničané, Řekové, </a:t>
            </a:r>
            <a:r>
              <a:rPr lang="cs-CZ" sz="2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Kartáginci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Římané i Arabové pozměnili a poznamenali vývoj této části Evropy</a:t>
            </a:r>
          </a:p>
          <a:p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 a 15. století to byli naopak Portugalci, kteří svými zámořskými objevy změnili tvář celého světa( roku 1488 </a:t>
            </a:r>
            <a:r>
              <a:rPr lang="cs-CZ" sz="2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Bartolomeu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Dias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obeplul Mys Dobré naděje, o deset let později přistál </a:t>
            </a:r>
            <a:r>
              <a:rPr lang="cs-CZ" sz="2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Vasco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 Gama v Indii,ve stejné době pronikají Portugalci také do Jižní Ameriky, kde vznikla jejich největší kolonie – Brazílie Portugalská koloniální říše měla v celosvětovém měřítku nejdelší trvání: 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např. 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Východní </a:t>
            </a:r>
            <a:r>
              <a:rPr lang="cs-CZ" sz="2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Timor</a:t>
            </a:r>
            <a:r>
              <a:rPr lang="cs-CZ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osvobodil až v roce 1975, Macao bylo předáno Číně roku 1999</a:t>
            </a:r>
          </a:p>
          <a:p>
            <a:pPr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38045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4"/>
          <p:cNvSpPr>
            <a:spLocks noChangeArrowheads="1"/>
          </p:cNvSpPr>
          <p:nvPr/>
        </p:nvSpPr>
        <p:spPr bwMode="auto">
          <a:xfrm>
            <a:off x="8805863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9.</a:t>
            </a:r>
            <a:endParaRPr lang="cs-CZ" altLang="en-US" dirty="0"/>
          </a:p>
        </p:txBody>
      </p:sp>
      <p:pic>
        <p:nvPicPr>
          <p:cNvPr id="15362" name="Picture 2" descr="File:Ponte vasco da ga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43000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678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Zajímavosti - Azory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Azory jsou portugalské souostroví a zámořské autonomní území Portugalska, nacházející se v Atlantském oceánu, přibližně 1500 km od Lisabonu a asi 3900 km od východního pobřeží Severní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Ameriky.Jde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významnou turistickou oblast a mají i značný dopravní význam. Ostrovy znali již starověcí Féničané, od začátku 14. století Janované a v roce 1453 je (neobydlené) obsadili Portugalci 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71011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6322" name="Picture 2" descr="File:Azory map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20688"/>
            <a:ext cx="7620000" cy="5153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Zajímavosti- Madeira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Madeira je portugalské souostroví v Atlantském oceánu (580 km západně od Maroka v Africe a 980 km jihozápadně od Lisabonu v Portugalsku) se statusem autonomní oblasti. Na Madeiře žije 271 400 lidí, hlavní město je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Funchal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Jedinými obydlenými ostrovy jsou Madeira a Porto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ostrovy jsou přírodní rezervací, přísně hlídanou ochranáři. Žijí zde ptáci, ale nejvzácnějším chráněným živočichem je zde tuleň středomořský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ovéPole 4"/>
          <p:cNvSpPr>
            <a:spLocks noChangeArrowheads="1"/>
          </p:cNvSpPr>
          <p:nvPr/>
        </p:nvSpPr>
        <p:spPr bwMode="auto">
          <a:xfrm>
            <a:off x="8676456" y="620713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en-US" dirty="0" smtClean="0">
                <a:solidFill>
                  <a:srgbClr val="FFFFFF"/>
                </a:solidFill>
                <a:sym typeface="HG明朝B" charset="0"/>
              </a:rPr>
              <a:t>11.</a:t>
            </a:r>
            <a:endParaRPr lang="cs-CZ" altLang="en-US" dirty="0"/>
          </a:p>
        </p:txBody>
      </p:sp>
      <p:pic>
        <p:nvPicPr>
          <p:cNvPr id="11266" name="Picture 2" descr="File:Madeira 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2736"/>
            <a:ext cx="7620000" cy="4257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959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a kdy se formoval povrh Portugalska?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nerostné suroviny se těží v Portugalsku??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je státní zřízení Portugalska?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byly portugalské kolonie?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jmenují nejznámější portugalští mořeplavci a objevitelé?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……………….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oficiálně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…………………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 stát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nacházející se na samém jihozápadním cípu světadílu, v západní části 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……………………………..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Jediným jeho pevninským sousedem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…………….,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západní a jižní břehy země omývají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vody…………………………..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Portugalsku dále náleží souostroví 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………………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…………….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429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Reference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1700808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Lexikon zemí světa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Kartografie, 2002, 168 s. ISBN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80-701-1698-6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Zeměpis světa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1999, 512 s. ISBN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80-717-6022-6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Toulky světem: pozoruhodná místa pěti kontinentů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Překlad Martina Vojtová.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Čestlice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2008, 416 s. ISBN 978-80-255-0006-4.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265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Nadpis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altLang="zh-CN" smtClean="0"/>
              <a:t>Reference</a:t>
            </a:r>
          </a:p>
        </p:txBody>
      </p:sp>
      <p:sp>
        <p:nvSpPr>
          <p:cNvPr id="41987" name="Zástupný symbol pro obsah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r>
              <a:rPr lang="cs-CZ" altLang="zh-CN" sz="2400" dirty="0" smtClean="0"/>
              <a:t>(</a:t>
            </a:r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</a:t>
            </a:r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File:Flag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Portugal.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cs-CZ" altLang="zh-CN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File:EU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location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POR.svg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cs-CZ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85266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altLang="zh-CN" smtClean="0"/>
              <a:t>Reference</a:t>
            </a:r>
          </a:p>
        </p:txBody>
      </p:sp>
      <p:sp>
        <p:nvSpPr>
          <p:cNvPr id="43011" name="Zástupný symbol pro obsah 2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turkey-visit.com[online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www.turkey-visit.com/map/portugal/porto/map-of-portugal-Porto.jpg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37160" indent="0">
              <a:buNone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ezilon.com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http://www.ezilon.com/maps/images/europe/Portuguese-political-map.gif</a:t>
            </a:r>
            <a:endParaRPr lang="cs-CZ" altLang="zh-CN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204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altLang="zh-CN" smtClean="0"/>
              <a:t>Reference</a:t>
            </a:r>
          </a:p>
        </p:txBody>
      </p:sp>
      <p:sp>
        <p:nvSpPr>
          <p:cNvPr id="44035" name="Zástupný symbol pro obsah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(5)</a:t>
            </a:r>
            <a:r>
              <a:rPr lang="cs-CZ" altLang="zh-CN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File:Algarve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pobrezi.jpg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(6) 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File:Coimbra Vista.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altLang="zh-CN" sz="2400" dirty="0" smtClean="0"/>
          </a:p>
          <a:p>
            <a:pPr>
              <a:buNone/>
            </a:pPr>
            <a:endParaRPr lang="pt-BR" sz="2400" b="1" dirty="0" smtClean="0"/>
          </a:p>
          <a:p>
            <a:pPr eaLnBrk="1" hangingPunct="1"/>
            <a:endParaRPr lang="cs-CZ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34141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altLang="zh-CN" smtClean="0"/>
              <a:t>Reference</a:t>
            </a:r>
          </a:p>
        </p:txBody>
      </p:sp>
      <p:sp>
        <p:nvSpPr>
          <p:cNvPr id="45059" name="Zástupný symbol pro obsah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(7)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2014-03-04].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File:Ribeira do porto.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(8)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[cit. 2014-03-04].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File:Lisbon monument.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18308236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altLang="zh-CN" smtClean="0"/>
              <a:t>Reference</a:t>
            </a:r>
          </a:p>
        </p:txBody>
      </p:sp>
      <p:sp>
        <p:nvSpPr>
          <p:cNvPr id="45059" name="Zástupný symbol pro obsah 2"/>
          <p:cNvSpPr>
            <a:spLocks noGrp="1" noChangeArrowheads="1"/>
          </p:cNvSpPr>
          <p:nvPr>
            <p:ph idx="4294967295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(9)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2014-03-02]. 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File:Ponte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vasco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gama.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altLang="zh-CN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zh-C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(10)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2014-03-02]. 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File:Azory mapa.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(11) Otevřená encyklopedie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2014-03-02]. 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File:Madeira 71.jpg</a:t>
            </a:r>
          </a:p>
          <a:p>
            <a:endParaRPr lang="cs-CZ" sz="2400" b="1" dirty="0" smtClean="0"/>
          </a:p>
          <a:p>
            <a:endParaRPr lang="cs-CZ" altLang="zh-CN" sz="2400" dirty="0"/>
          </a:p>
          <a:p>
            <a:pPr eaLnBrk="1" hangingPunct="1"/>
            <a:endParaRPr lang="cs-CZ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257918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Y_32_INOVACE_Z__CEJ_06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VY_32_INOVACE_Z__CEJ_06</Template>
  <TotalTime>258</TotalTime>
  <Words>563</Words>
  <Application>Microsoft Office PowerPoint</Application>
  <PresentationFormat>Předvádění na obrazovce (4:3)</PresentationFormat>
  <Paragraphs>128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VY_32_INOVACE_Z__CEJ_06</vt:lpstr>
      <vt:lpstr>Prezentace aplikace PowerPoint</vt:lpstr>
      <vt:lpstr>Prezentace aplikace PowerPoint</vt:lpstr>
      <vt:lpstr>Základní údaje</vt:lpstr>
      <vt:lpstr>Prezentace aplikace PowerPoint</vt:lpstr>
      <vt:lpstr>Poloha a povrch</vt:lpstr>
      <vt:lpstr>Prezentace aplikace PowerPoint</vt:lpstr>
      <vt:lpstr>Administrativní členění</vt:lpstr>
      <vt:lpstr>Prezentace aplikace PowerPoint</vt:lpstr>
      <vt:lpstr>Fauna a flóra</vt:lpstr>
      <vt:lpstr>Prezentace aplikace PowerPoint</vt:lpstr>
      <vt:lpstr>Podnebí</vt:lpstr>
      <vt:lpstr>Prezentace aplikace PowerPoint</vt:lpstr>
      <vt:lpstr>Vodstvo</vt:lpstr>
      <vt:lpstr>Prezentace aplikace PowerPoint</vt:lpstr>
      <vt:lpstr>Hospodářství a doprava</vt:lpstr>
      <vt:lpstr>Prezentace aplikace PowerPoint</vt:lpstr>
      <vt:lpstr>Státní zřízení a obyvatelsvo</vt:lpstr>
      <vt:lpstr>Prezentace aplikace PowerPoint</vt:lpstr>
      <vt:lpstr>Dějiny a kultura</vt:lpstr>
      <vt:lpstr>Prezentace aplikace PowerPoint</vt:lpstr>
      <vt:lpstr>Zajímavosti - Azory</vt:lpstr>
      <vt:lpstr>Prezentace aplikace PowerPoint</vt:lpstr>
      <vt:lpstr>Zajímavosti- Madeira</vt:lpstr>
      <vt:lpstr>Prezentace aplikace PowerPoint</vt:lpstr>
      <vt:lpstr>Otázky</vt:lpstr>
      <vt:lpstr>Doplňte</vt:lpstr>
      <vt:lpstr>Konec</vt:lpstr>
      <vt:lpstr>Reference</vt:lpstr>
      <vt:lpstr>Reference</vt:lpstr>
      <vt:lpstr>Reference</vt:lpstr>
      <vt:lpstr>Reference</vt:lpstr>
      <vt:lpstr>Reference</vt:lpstr>
      <vt:lpstr>Reference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Petra</dc:creator>
  <cp:lastModifiedBy>cejkova</cp:lastModifiedBy>
  <cp:revision>27</cp:revision>
  <dcterms:created xsi:type="dcterms:W3CDTF">2013-08-13T13:30:30Z</dcterms:created>
  <dcterms:modified xsi:type="dcterms:W3CDTF">2014-03-27T11:35:51Z</dcterms:modified>
</cp:coreProperties>
</file>