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56" r:id="rId2"/>
    <p:sldId id="262" r:id="rId3"/>
    <p:sldId id="257" r:id="rId4"/>
    <p:sldId id="267" r:id="rId5"/>
    <p:sldId id="268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560" y="2780928"/>
            <a:ext cx="7772400" cy="82269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VY_32_INOVACE_SA4A_5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5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„dívka uživatelka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služby-dramatizace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“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96752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5148"/>
              </p:ext>
            </p:extLst>
          </p:nvPr>
        </p:nvGraphicFramePr>
        <p:xfrm>
          <a:off x="395536" y="1073825"/>
          <a:ext cx="7992887" cy="55024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VY_32_INOVACE_SA4A_5</a:t>
                      </a:r>
                      <a:br>
                        <a:rPr lang="cs-CZ" sz="1000" dirty="0" smtClean="0"/>
                      </a:b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D</a:t>
                      </a:r>
                      <a:r>
                        <a:rPr lang="cs-CZ" sz="11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ívka uživatelka služby-dramatizace </a:t>
                      </a:r>
                      <a:endParaRPr lang="cs-CZ" sz="11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hangingPunct="0">
                        <a:spcAft>
                          <a:spcPts val="0"/>
                        </a:spcAft>
                      </a:pP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8. 10. 2013</a:t>
                      </a:r>
                      <a:endParaRPr lang="cs-CZ" sz="1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Mgr. Tomáš Vorochta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nepříznivá sociální situace,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00155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Kombinované</a:t>
                      </a:r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25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4800" b="1" dirty="0" smtClean="0"/>
              <a:t>ZÁKLADNÍ INFORMACE: Aktivity, které budete připravovat pro děti a mládež ze sociálně vyloučených lokalit budou realizovány ve spolupráci s </a:t>
            </a:r>
            <a:r>
              <a:rPr lang="cs-CZ" sz="4800" b="1" dirty="0" err="1" smtClean="0"/>
              <a:t>Nízkoprahovými</a:t>
            </a:r>
            <a:r>
              <a:rPr lang="cs-CZ" sz="4800" b="1" dirty="0" smtClean="0"/>
              <a:t> zařízeními pro děti a mládež (NZDM), popřípadě s organizacemi, které také splňují </a:t>
            </a:r>
            <a:r>
              <a:rPr lang="cs-CZ" sz="4800" b="1" i="1" dirty="0" smtClean="0"/>
              <a:t>S</a:t>
            </a:r>
            <a:r>
              <a:rPr lang="cs-CZ" altLang="cs-CZ" sz="4800" b="1" i="1" dirty="0" smtClean="0"/>
              <a:t>tandardy kvality sociálních služeb.</a:t>
            </a:r>
          </a:p>
          <a:p>
            <a:endParaRPr lang="cs-CZ" altLang="cs-CZ" sz="4800" b="1" i="1" dirty="0" smtClean="0"/>
          </a:p>
          <a:p>
            <a:pPr>
              <a:buFont typeface="Arial" pitchFamily="34" charset="0"/>
              <a:buChar char="•"/>
            </a:pPr>
            <a:r>
              <a:rPr lang="cs-CZ" altLang="cs-CZ" sz="4800" b="1" dirty="0" smtClean="0"/>
              <a:t>SEZNAMTE SE S TÍMTO TEXTEM:</a:t>
            </a:r>
          </a:p>
          <a:p>
            <a:pPr marL="0" indent="0">
              <a:buNone/>
            </a:pPr>
            <a:endParaRPr lang="cs-CZ" altLang="cs-CZ" sz="4800" b="1" dirty="0" smtClean="0"/>
          </a:p>
          <a:p>
            <a:pPr>
              <a:buNone/>
            </a:pPr>
            <a:r>
              <a:rPr lang="cs-CZ" altLang="cs-CZ" sz="4800" b="1" dirty="0" smtClean="0"/>
              <a:t>      </a:t>
            </a:r>
            <a:r>
              <a:rPr lang="cs-CZ" altLang="cs-CZ" sz="4800" b="1" u="sng" dirty="0" smtClean="0"/>
              <a:t>Nízkoprahové zařízení pro děti a mládež</a:t>
            </a:r>
          </a:p>
          <a:p>
            <a:pPr>
              <a:buNone/>
              <a:defRPr/>
            </a:pPr>
            <a:r>
              <a:rPr lang="cs-CZ" sz="4800" b="1" dirty="0" smtClean="0"/>
              <a:t>      Poskytují ambulantní, popřípadě terénní služby dětem ve věku od 6 do 26 let ohroženým společensky nežádoucími jevy. </a:t>
            </a:r>
            <a:endParaRPr lang="pl-PL" sz="4800" b="1" dirty="0" smtClean="0"/>
          </a:p>
          <a:p>
            <a:pPr marL="0" indent="0">
              <a:buNone/>
              <a:defRPr/>
            </a:pPr>
            <a:r>
              <a:rPr lang="cs-CZ" sz="4800" b="1" dirty="0" smtClean="0"/>
              <a:t>Cílovou skupinou NZDM jsou děti a mládež, které:</a:t>
            </a:r>
          </a:p>
          <a:p>
            <a:pPr>
              <a:buNone/>
              <a:defRPr/>
            </a:pPr>
            <a:r>
              <a:rPr lang="cs-CZ" sz="4800" b="1" dirty="0" smtClean="0"/>
              <a:t>a) zažívají nepříznivé sociální situace</a:t>
            </a:r>
          </a:p>
          <a:p>
            <a:pPr>
              <a:buNone/>
              <a:defRPr/>
            </a:pPr>
            <a:r>
              <a:rPr lang="cs-CZ" sz="4800" i="1" dirty="0" smtClean="0"/>
              <a:t>Jde o:</a:t>
            </a:r>
          </a:p>
          <a:p>
            <a:pPr>
              <a:buNone/>
              <a:defRPr/>
            </a:pPr>
            <a:r>
              <a:rPr lang="cs-CZ" sz="4800" b="1" dirty="0" smtClean="0"/>
              <a:t>• konfliktní společenské situace</a:t>
            </a:r>
          </a:p>
          <a:p>
            <a:pPr>
              <a:buNone/>
              <a:defRPr/>
            </a:pPr>
            <a:r>
              <a:rPr lang="cs-CZ" sz="4800" b="1" dirty="0" smtClean="0"/>
              <a:t>• obtížné životní události</a:t>
            </a:r>
          </a:p>
          <a:p>
            <a:pPr>
              <a:buNone/>
              <a:defRPr/>
            </a:pPr>
            <a:r>
              <a:rPr lang="cs-CZ" sz="4800" b="1" dirty="0" smtClean="0"/>
              <a:t>• omezující životní podmínky</a:t>
            </a:r>
          </a:p>
          <a:p>
            <a:pPr>
              <a:buNone/>
              <a:defRPr/>
            </a:pPr>
            <a:r>
              <a:rPr lang="cs-CZ" sz="4800" b="1" dirty="0" smtClean="0"/>
              <a:t>b) žijí nebo se pohybují v konkrétní lokalitě, kterou lze vymezit:</a:t>
            </a:r>
          </a:p>
          <a:p>
            <a:pPr>
              <a:buNone/>
              <a:defRPr/>
            </a:pPr>
            <a:r>
              <a:rPr lang="cs-CZ" sz="4800" b="1" dirty="0" smtClean="0"/>
              <a:t>• sociálně</a:t>
            </a:r>
          </a:p>
          <a:p>
            <a:pPr>
              <a:buNone/>
              <a:defRPr/>
            </a:pPr>
            <a:r>
              <a:rPr lang="cs-CZ" sz="4800" b="1" dirty="0" smtClean="0"/>
              <a:t>• geograficky</a:t>
            </a:r>
          </a:p>
          <a:p>
            <a:pPr>
              <a:spcBef>
                <a:spcPts val="580"/>
              </a:spcBef>
              <a:buNone/>
              <a:defRPr/>
            </a:pPr>
            <a:r>
              <a:rPr lang="cs-CZ" sz="4800" b="1" dirty="0" smtClean="0"/>
              <a:t>c) vztahuje se k ní další (doplňkové) charakteristiky:</a:t>
            </a:r>
          </a:p>
          <a:p>
            <a:pPr>
              <a:spcBef>
                <a:spcPts val="580"/>
              </a:spcBef>
              <a:buNone/>
              <a:defRPr/>
            </a:pPr>
            <a:r>
              <a:rPr lang="cs-CZ" sz="4800" b="1" dirty="0" smtClean="0"/>
              <a:t>• nemohou nebo nechtějí se zapojit do standardních volnočasových aktivit</a:t>
            </a:r>
          </a:p>
          <a:p>
            <a:pPr>
              <a:spcBef>
                <a:spcPts val="580"/>
              </a:spcBef>
              <a:buNone/>
              <a:defRPr/>
            </a:pPr>
            <a:r>
              <a:rPr lang="cs-CZ" sz="4800" b="1" dirty="0" smtClean="0"/>
              <a:t>• vyhýbají se standardním formám institucionalizované pomoci a péče</a:t>
            </a:r>
          </a:p>
          <a:p>
            <a:pPr>
              <a:spcBef>
                <a:spcPts val="580"/>
              </a:spcBef>
              <a:buNone/>
              <a:defRPr/>
            </a:pPr>
            <a:r>
              <a:rPr lang="cs-CZ" sz="4800" b="1" dirty="0" smtClean="0"/>
              <a:t>• dávají přednost neproduktivního trávení volného času</a:t>
            </a:r>
          </a:p>
          <a:p>
            <a:pPr>
              <a:spcBef>
                <a:spcPts val="580"/>
              </a:spcBef>
              <a:buNone/>
              <a:defRPr/>
            </a:pPr>
            <a:r>
              <a:rPr lang="cs-CZ" sz="4800" b="1" dirty="0" smtClean="0"/>
              <a:t>• dávají přednost trávení volného času mimo rodinu či jinou sociální skupinu</a:t>
            </a:r>
          </a:p>
          <a:p>
            <a:pPr>
              <a:spcBef>
                <a:spcPts val="580"/>
              </a:spcBef>
              <a:buNone/>
              <a:defRPr/>
            </a:pPr>
            <a:r>
              <a:rPr lang="cs-CZ" sz="4800" b="1" dirty="0" smtClean="0"/>
              <a:t>• mají životní styl, díky kterému se dostávají do konfliktů, který je ohrožující pro ně samé nebo jejich okolí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/>
          </a:bodyPr>
          <a:lstStyle/>
          <a:p>
            <a:r>
              <a:rPr lang="cs-CZ" sz="2400" dirty="0"/>
              <a:t>Úkoly - zadání pro žáka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78236996"/>
              </p:ext>
            </p:extLst>
          </p:nvPr>
        </p:nvGraphicFramePr>
        <p:xfrm>
          <a:off x="251520" y="692696"/>
          <a:ext cx="8208912" cy="28683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45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rgbClr val="002060"/>
                          </a:solidFill>
                          <a:effectLst/>
                        </a:rPr>
                        <a:t>Zadání pro žáka: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5907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Pracujete s Vaší přípravou-Pracovním listem č. 3, Vašim úkolem bylo zapsat si poznámky  o fiktivní dívce, které jej budou charakterizovat (o jejím životě , zájmech, prostředí, ve kterém žije, o jeho rodině a </a:t>
                      </a:r>
                      <a:r>
                        <a:rPr kumimoji="0" lang="cs-CZ" sz="11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kamarádech, trávení volného času…).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Pracovním list</a:t>
                      </a:r>
                      <a:r>
                        <a:rPr kumimoji="0" lang="cs-CZ" sz="11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č.</a:t>
                      </a:r>
                      <a:r>
                        <a:rPr kumimoji="0" lang="cs-CZ" sz="11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3 prezentujte spolužákům pomocí interaktivní</a:t>
                      </a:r>
                      <a:r>
                        <a:rPr kumimoji="0" lang="cs-CZ" sz="11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1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tabule, před</a:t>
                      </a:r>
                      <a:r>
                        <a:rPr kumimoji="0" lang="cs-CZ" sz="11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zahájením dramatizace</a:t>
                      </a:r>
                      <a:r>
                        <a:rPr kumimoji="0" lang="cs-CZ" sz="11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kumimoji="0" lang="cs-CZ" sz="1100" b="1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100" b="1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Nyní proveďte dramatizaci s využitím minulé přípravy; připravte si krátký dramatický výstup, během kterého budete hovořit za Vaší dívku-postavu a pokusíte se publikum seznámit s touto osobou a její všeobecnou charakteristikou.</a:t>
                      </a:r>
                      <a:endParaRPr lang="cs-CZ" sz="11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zapsat si do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Pracovním listu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přípravu dramatického výstupu a následné si zapište poznámky z výstupu (co se zdařilo/co je třeba zlepšit)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3895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5497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612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O je třeba zlepšit, co chybělo :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471</TotalTime>
  <Words>567</Words>
  <Application>Microsoft Office PowerPoint</Application>
  <PresentationFormat>Předvádění na obrazovce (4:3)</PresentationFormat>
  <Paragraphs>87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  VY_32_INOVACE_SA4A_5 DUM 5. „dívka uživatelka služby-dramatizace “</vt:lpstr>
      <vt:lpstr>Prezentace aplikace PowerPoint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83</cp:revision>
  <dcterms:created xsi:type="dcterms:W3CDTF">2013-03-21T19:25:01Z</dcterms:created>
  <dcterms:modified xsi:type="dcterms:W3CDTF">2014-08-11T09:14:01Z</dcterms:modified>
</cp:coreProperties>
</file>