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handoutMasterIdLst>
    <p:handoutMasterId r:id="rId9"/>
  </p:handoutMasterIdLst>
  <p:sldIdLst>
    <p:sldId id="256" r:id="rId2"/>
    <p:sldId id="262" r:id="rId3"/>
    <p:sldId id="269" r:id="rId4"/>
    <p:sldId id="268" r:id="rId5"/>
    <p:sldId id="267" r:id="rId6"/>
    <p:sldId id="26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2416" autoAdjust="0"/>
  </p:normalViewPr>
  <p:slideViewPr>
    <p:cSldViewPr>
      <p:cViewPr>
        <p:scale>
          <a:sx n="100" d="100"/>
          <a:sy n="100" d="100"/>
        </p:scale>
        <p:origin x="-946" y="49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FB367A0-5044-45A3-A8D3-798BD9EA9963}" type="datetime1">
              <a:rPr lang="en-US" smtClean="0"/>
              <a:pPr/>
              <a:t>8/11/2014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3DB531BD-6DE0-46D8-B025-AC74982774D1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B2F01FA-8F4D-4E02-8E4F-43221A0302CA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EA075-F56F-457D-A976-6F8D08507B10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19C33-E9D4-4B21-906B-B2B0B4275A36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F75C0EBA-28F2-4F2B-9D90-B7AA3C34F5E1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D45F-FACF-437B-81DF-A657C05334D3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C381DF8B-E4E2-4F62-8744-EC88EC2B7C55}" type="datetime1">
              <a:rPr lang="en-US" smtClean="0"/>
              <a:pPr algn="r" eaLnBrk="1" latinLnBrk="0" hangingPunct="1"/>
              <a:t>8/11/2014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BBF90678-0FB9-4568-B193-DE6E11960B73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39D38-9847-4E92-BC55-919D32F4F1AF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F0AAB-BE2C-4EC6-911B-9078B89875B3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337378CB-46D5-4762-AAFA-093F53258B4C}" type="datetime1">
              <a:rPr lang="en-US" smtClean="0"/>
              <a:pPr algn="r" eaLnBrk="1" latinLnBrk="0" hangingPunct="1"/>
              <a:t>8/11/2014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2" y="2060848"/>
            <a:ext cx="7848227" cy="223224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VY_32_INOVACE_SA4A_11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11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sz="3200" b="0" kern="50" dirty="0" smtClean="0">
                <a:solidFill>
                  <a:schemeClr val="accent5">
                    <a:lumMod val="75000"/>
                  </a:schemeClr>
                </a:solidFill>
              </a:rPr>
              <a:t>realizace aktivity </a:t>
            </a: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pro </a:t>
            </a:r>
            <a:r>
              <a:rPr lang="cs-CZ" sz="3200" b="0" kern="50" dirty="0" smtClean="0">
                <a:solidFill>
                  <a:schemeClr val="accent5">
                    <a:lumMod val="75000"/>
                  </a:schemeClr>
                </a:solidFill>
              </a:rPr>
              <a:t>3. </a:t>
            </a: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cílovou věkovou skupinu </a:t>
            </a:r>
            <a:r>
              <a:rPr lang="cs-CZ" sz="3600" b="0" kern="50" dirty="0">
                <a:latin typeface="Times New Roman"/>
                <a:ea typeface="Times New Roman"/>
              </a:rPr>
              <a:t/>
            </a:r>
            <a:br>
              <a:rPr lang="cs-CZ" sz="3600" b="0" kern="50" dirty="0">
                <a:latin typeface="Times New Roman"/>
                <a:ea typeface="Times New Roman"/>
              </a:rPr>
            </a:br>
            <a:endParaRPr lang="cs-CZ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" name="obrázek 2" descr="MSMT_slogan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124744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4829880"/>
              </p:ext>
            </p:extLst>
          </p:nvPr>
        </p:nvGraphicFramePr>
        <p:xfrm>
          <a:off x="395536" y="1073825"/>
          <a:ext cx="7992887" cy="56464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VY_32_INOVACE_SA4A_11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50" dirty="0" smtClean="0">
                          <a:effectLst/>
                        </a:rPr>
                        <a:t>Realizace </a:t>
                      </a:r>
                      <a:r>
                        <a:rPr lang="cs-CZ" sz="1100" b="1" kern="50" baseline="0" dirty="0" smtClean="0">
                          <a:effectLst/>
                        </a:rPr>
                        <a:t>a</a:t>
                      </a:r>
                      <a:r>
                        <a:rPr lang="cs-CZ" sz="1100" b="1" kern="50" dirty="0" smtClean="0">
                          <a:effectLst/>
                        </a:rPr>
                        <a:t>ktivity pro </a:t>
                      </a:r>
                      <a:r>
                        <a:rPr lang="cs-CZ" sz="1100" b="1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3. cílovou věkovou skupinu </a:t>
                      </a:r>
                      <a:endParaRPr lang="cs-CZ" sz="12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8. 10. </a:t>
                      </a:r>
                      <a:r>
                        <a:rPr kumimoji="0" lang="cs-CZ" sz="1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2013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45064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uživatel služby, cílová skupina,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smtClean="0"/>
                        <a:t>standardy kvality sociálních služeb, </a:t>
                      </a:r>
                      <a:endParaRPr lang="cs-CZ" sz="1000" smtClean="0"/>
                    </a:p>
                  </a:txBody>
                  <a:tcPr marL="60417" marR="60417" marT="0" marB="0"/>
                </a:tc>
              </a:tr>
              <a:tr h="100155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</a:t>
                      </a:r>
                      <a:r>
                        <a:rPr lang="cs-CZ" sz="1000" dirty="0" smtClean="0"/>
                        <a:t>ovládá </a:t>
                      </a:r>
                      <a:r>
                        <a:rPr lang="cs-CZ" sz="1000" dirty="0" smtClean="0"/>
                        <a:t>základní divadelní propriety; </a:t>
                      </a:r>
                      <a:r>
                        <a:rPr lang="cs-CZ" sz="1000" dirty="0" smtClean="0"/>
                        <a:t>dokáže </a:t>
                      </a:r>
                      <a:r>
                        <a:rPr lang="cs-CZ" sz="1000" dirty="0" smtClean="0"/>
                        <a:t>se prezentovat v různých situacích ve skupině; </a:t>
                      </a:r>
                      <a:r>
                        <a:rPr lang="cs-CZ" sz="1000" dirty="0" smtClean="0"/>
                        <a:t>prozkoumává </a:t>
                      </a:r>
                      <a:r>
                        <a:rPr lang="cs-CZ" sz="1000" dirty="0" smtClean="0"/>
                        <a:t>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 smtClean="0"/>
                    </a:p>
                    <a:p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116632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908720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168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3826768" cy="288032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80920" cy="5976664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14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400" b="1" i="1" dirty="0"/>
              <a:t>S</a:t>
            </a:r>
            <a:r>
              <a:rPr lang="cs-CZ" altLang="cs-CZ" sz="1400" b="1" i="1" dirty="0" smtClean="0"/>
              <a:t>tandardy </a:t>
            </a:r>
            <a:r>
              <a:rPr lang="cs-CZ" altLang="cs-CZ" sz="1400" b="1" i="1" dirty="0"/>
              <a:t>kvality sociálních </a:t>
            </a:r>
            <a:r>
              <a:rPr lang="cs-CZ" altLang="cs-CZ" sz="1400" b="1" i="1" dirty="0" smtClean="0"/>
              <a:t>služeb. </a:t>
            </a:r>
          </a:p>
          <a:p>
            <a:pPr>
              <a:buFont typeface="Arial" pitchFamily="34" charset="0"/>
              <a:buChar char="•"/>
            </a:pPr>
            <a:r>
              <a:rPr lang="cs-CZ" sz="1300" u="sng" kern="50" dirty="0" smtClean="0"/>
              <a:t>Zde si napište přípravu, Vámi připravené aktivity – z Pracovního listu č. </a:t>
            </a:r>
            <a:r>
              <a:rPr lang="cs-CZ" sz="1300" u="sng" kern="50" smtClean="0"/>
              <a:t>10:</a:t>
            </a:r>
            <a:endParaRPr lang="cs-CZ" altLang="cs-CZ" sz="1300" b="1" i="1" u="sng" dirty="0" smtClean="0"/>
          </a:p>
          <a:p>
            <a:pPr>
              <a:buNone/>
              <a:defRPr/>
            </a:pPr>
            <a:endParaRPr lang="cs-CZ" sz="4800" b="1" dirty="0" smtClean="0"/>
          </a:p>
          <a:p>
            <a:pPr>
              <a:buNone/>
              <a:defRPr/>
            </a:pPr>
            <a:endParaRPr lang="cs-CZ" sz="4800" b="1" dirty="0" smtClean="0"/>
          </a:p>
          <a:p>
            <a:pPr>
              <a:buFont typeface="Wingdings" pitchFamily="2" charset="2"/>
              <a:buChar char="Ø"/>
              <a:defRPr/>
            </a:pPr>
            <a:endParaRPr lang="pl-PL" sz="4800" b="1" dirty="0"/>
          </a:p>
          <a:p>
            <a:pPr>
              <a:buFont typeface="Wingdings" pitchFamily="2" charset="2"/>
              <a:buChar char="Ø"/>
              <a:defRPr/>
            </a:pPr>
            <a:endParaRPr lang="cs-CZ" sz="4800" b="1" dirty="0" smtClean="0"/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None/>
              <a:defRPr/>
            </a:pPr>
            <a:endParaRPr lang="cs-CZ" sz="2800" b="1" dirty="0"/>
          </a:p>
          <a:p>
            <a:pPr>
              <a:defRPr/>
            </a:pPr>
            <a:endParaRPr lang="cs-CZ" sz="1200" b="1" dirty="0" smtClean="0"/>
          </a:p>
          <a:p>
            <a:pPr>
              <a:defRPr/>
            </a:pPr>
            <a:endParaRPr lang="cs-CZ" sz="1200" b="1" dirty="0"/>
          </a:p>
          <a:p>
            <a:pPr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9723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45170160"/>
              </p:ext>
            </p:extLst>
          </p:nvPr>
        </p:nvGraphicFramePr>
        <p:xfrm>
          <a:off x="251520" y="764704"/>
          <a:ext cx="8352928" cy="55639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52928"/>
              </a:tblGrid>
              <a:tr h="4585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Úkoly - zadání </a:t>
                      </a:r>
                      <a:r>
                        <a:rPr lang="cs-CZ" sz="1200" kern="50" dirty="0">
                          <a:solidFill>
                            <a:srgbClr val="002060"/>
                          </a:solidFill>
                          <a:effectLst/>
                        </a:rPr>
                        <a:t>pro </a:t>
                      </a: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žáka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011644">
                <a:tc>
                  <a:txBody>
                    <a:bodyPr/>
                    <a:lstStyle/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</a:rPr>
                        <a:t>Pečlivě si projděte</a:t>
                      </a:r>
                      <a:r>
                        <a:rPr lang="cs-CZ" sz="11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Vámi připravené aktivity – Pracovní list č. 10, </a:t>
                      </a: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bylo navrhnout 2. vhodné aktivity, pro  3. cílovou věkovou skupinu dětí a mládeže </a:t>
                      </a:r>
                      <a:r>
                        <a:rPr lang="pl-PL" sz="1200" b="1" kern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19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-26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  let), ve kterých využijete prvky dramatizace.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Aktivity  měly odpovídat poslání a cílům předmětu a NZDM a jejich klientů.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Realizace - nyní navrhované aktivity za pomoci prvků dramatické výchovy předveďte; můžete využít i práce ve skupině 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realizovat projekt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jako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týmového představení;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nezapomeňte se zaměřit na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aktivní komunikaci s divákem/klientem.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realizaci si ihned k jednotlivým aktivitám zapište do Pracovního listu poznámky, zkušenosti, které </a:t>
                      </a:r>
                      <a:r>
                        <a:rPr kumimoji="0" lang="cs-CZ" sz="1200" b="1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jste získali (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pozitivní i negativní).</a:t>
                      </a: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zapsané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Pracovním listu následně prezentujte spolužákům pomocí interaktivní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tabule.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Vaše p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rezentace záznamů slouží jako podklad k následné diskuzi,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tu zorganizujte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(při organizaci diskuze se řiďte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pokyny vyučujícího).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indent="0" hangingPunct="0">
                        <a:spcAft>
                          <a:spcPts val="0"/>
                        </a:spcAft>
                        <a:buNone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87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5918171"/>
              </p:ext>
            </p:extLst>
          </p:nvPr>
        </p:nvGraphicFramePr>
        <p:xfrm>
          <a:off x="179512" y="764705"/>
          <a:ext cx="8208912" cy="59131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3204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5549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Moje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z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kušenosti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a poznatky z r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ealizace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aktivity 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č. 1 (</a:t>
                      </a:r>
                      <a:r>
                        <a:rPr lang="pl-PL" sz="1200" b="1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pro cílovou věkovou 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skupinu  19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-26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 let).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Název aktivity.........................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: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6612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Moje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z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kušenosti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a poznatky z r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ealizace</a:t>
                      </a: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aktivity 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č. 2 (pro cílovou věkovou skupinu  19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-26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 let).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: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Arial" pitchFamily="34" charset="0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713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856895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http://www.streetwork.cz/images/download/Pojmoslovi_text.pdf</a:t>
            </a:r>
            <a:endParaRPr lang="cs-CZ" sz="1200" dirty="0">
              <a:latin typeface="+mn-lt"/>
            </a:endParaRPr>
          </a:p>
          <a:p>
            <a:pPr hangingPunct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469</TotalTime>
  <Words>622</Words>
  <Application>Microsoft Office PowerPoint</Application>
  <PresentationFormat>Předvádění na obrazovce (4:3)</PresentationFormat>
  <Paragraphs>98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  VY_32_INOVACE_SA4A_11 DUM 11. realizace aktivity pro 3. cílovou věkovou skupinu  </vt:lpstr>
      <vt:lpstr>Prezentace aplikace PowerPoint</vt:lpstr>
      <vt:lpstr>PRACOVNÍ TEXT PRO ŽÁKA:</vt:lpstr>
      <vt:lpstr>Úkoly - zadání pro žáka</vt:lpstr>
      <vt:lpstr>Pracovní list žáka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Tomáš Vorochta</cp:lastModifiedBy>
  <cp:revision>87</cp:revision>
  <dcterms:created xsi:type="dcterms:W3CDTF">2013-03-21T19:25:01Z</dcterms:created>
  <dcterms:modified xsi:type="dcterms:W3CDTF">2014-08-11T09:20:01Z</dcterms:modified>
</cp:coreProperties>
</file>