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67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9360F02-9A78-4FAB-9048-6AE3838157ED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A6593A47-FC02-4906-917B-0983A7DD5A4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101A275-25B2-4D67-993D-45FBE871D2A7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7B40A-AF4F-4C09-AA52-940E8FA775C4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7B894-6E16-49A4-A4B4-DD30EFCD402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D6487745-0A3C-4F37-B8C5-96AB8A4CB6AF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00334-2442-4F69-9D1D-9FEA5E395775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7B0DA8E0-516C-48DE-A216-59DD97AB59D9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59461C61-DD6D-44D3-B339-A6D93687902C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4F956-61D4-4CD0-9D09-EDE77C033CE7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C479B-2DF0-41F3-9134-25FF5AF02F01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F1C12F16-7CD4-4CE4-B978-71E0ABC2A81E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276872"/>
            <a:ext cx="7772400" cy="132675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VY_32_INOVACE_SA4A_17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17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„realizace-doprovod“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96752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252922"/>
              </p:ext>
            </p:extLst>
          </p:nvPr>
        </p:nvGraphicFramePr>
        <p:xfrm>
          <a:off x="395536" y="1073825"/>
          <a:ext cx="7992887" cy="55024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VY_32_INOVACE_SA4A_17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</a:rPr>
                        <a:t>ealizace-doprovod</a:t>
                      </a:r>
                      <a:endParaRPr lang="cs-CZ" sz="1100" b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11.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IV. SOŠ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53942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doprovod</a:t>
                      </a:r>
                      <a:r>
                        <a:rPr lang="cs-CZ" sz="1000" smtClean="0"/>
                        <a:t>, </a:t>
                      </a:r>
                      <a:r>
                        <a:rPr lang="cs-CZ" sz="1000" smtClean="0"/>
                        <a:t>uživatel </a:t>
                      </a:r>
                      <a:r>
                        <a:rPr lang="cs-CZ" sz="1000" dirty="0" smtClean="0"/>
                        <a:t>služby, cílová skupina, nízkoprahová zařízení pro děti a mládež, </a:t>
                      </a: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</a:t>
                      </a:r>
                      <a:r>
                        <a:rPr lang="cs-CZ" altLang="cs-CZ" sz="1000" b="0" dirty="0" smtClean="0"/>
                        <a:t> nepříznivá sociální situace.</a:t>
                      </a:r>
                      <a:endParaRPr lang="cs-CZ" sz="1000" dirty="0" smtClean="0"/>
                    </a:p>
                  </a:txBody>
                  <a:tcPr marL="60417" marR="60417" marT="0" marB="0"/>
                </a:tc>
              </a:tr>
              <a:tr h="91933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endParaRPr lang="cs-CZ" altLang="cs-CZ" sz="1300" b="1" i="1" dirty="0" smtClean="0"/>
          </a:p>
          <a:p>
            <a:pPr marL="0" indent="0">
              <a:buNone/>
            </a:pPr>
            <a:r>
              <a:rPr lang="cs-CZ" altLang="cs-CZ" sz="13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300" b="1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snížení sociálních rizik vyplývajících z konfliktních společenských situací, životního způsobu </a:t>
            </a:r>
            <a:r>
              <a:rPr lang="cs-CZ" altLang="cs-CZ" sz="1300" b="1" dirty="0" smtClean="0"/>
              <a:t>         a </a:t>
            </a:r>
            <a:r>
              <a:rPr lang="cs-CZ" altLang="cs-CZ" sz="1300" b="1" dirty="0"/>
              <a:t>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nezbytnou psychickou, fyzickou, právní a sociální ochranu během pobytu v zařízení a 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 smtClean="0"/>
              <a:t>OBSAH SLUŽBY- nyní se postupně seznámíme se základními aktivitami (intervencemi) realizovanými v NZDM ve prospěch uživatelů, jsou to činnosti na které se pracovníci zařízení dlouhodobě připravují, aby je mohli poskytnout svým klientům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i="1" dirty="0" smtClean="0"/>
              <a:t>(tyto aktivity si následně budete moci sami vyzkoušet…)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Zprostředkování </a:t>
            </a:r>
            <a:r>
              <a:rPr lang="cs-CZ" sz="1200" b="1" u="sng" dirty="0"/>
              <a:t>dalších služeb (doprovod)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u="sng" dirty="0" smtClean="0"/>
              <a:t>Doprovod-Zprostředkování dalších služeb</a:t>
            </a:r>
            <a:r>
              <a:rPr lang="cs-CZ" altLang="cs-CZ" sz="1200" b="1" u="sng" dirty="0" smtClean="0"/>
              <a:t> poskytované klientům NZDM, uživatelům služby</a:t>
            </a:r>
          </a:p>
          <a:p>
            <a:pPr marL="0" indent="0">
              <a:buNone/>
            </a:pPr>
            <a:endParaRPr lang="cs-CZ" altLang="cs-CZ" sz="1200" b="1" u="sng" dirty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/>
              <a:t>Jedná se o dojednání návazné služby v zařízeních </a:t>
            </a:r>
            <a:r>
              <a:rPr lang="cs-CZ" sz="1200" dirty="0" smtClean="0"/>
              <a:t>návazné péče</a:t>
            </a:r>
            <a:r>
              <a:rPr lang="cs-CZ" sz="1200" dirty="0"/>
              <a:t>, fyzický doprovod do těchto zařízení </a:t>
            </a:r>
            <a:r>
              <a:rPr lang="cs-CZ" sz="1200" dirty="0" smtClean="0"/>
              <a:t>     a </a:t>
            </a:r>
            <a:r>
              <a:rPr lang="cs-CZ" sz="1200" dirty="0"/>
              <a:t>asistenci při jednáních v těchto zařízeních</a:t>
            </a:r>
            <a:r>
              <a:rPr lang="cs-CZ" sz="12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r>
              <a:rPr lang="cs-CZ" sz="1200" b="1" dirty="0"/>
              <a:t>Kontakt s institucemi ve prospěch uživatele </a:t>
            </a:r>
            <a:r>
              <a:rPr lang="cs-CZ" sz="1200" dirty="0"/>
              <a:t>- jedná se </a:t>
            </a:r>
            <a:r>
              <a:rPr lang="cs-CZ" sz="1200" dirty="0" smtClean="0"/>
              <a:t>intervence (aktivity, zásahy) </a:t>
            </a:r>
            <a:r>
              <a:rPr lang="cs-CZ" sz="1200" dirty="0"/>
              <a:t>realizované pracovníkem (ústně, telefonicky, písemně) u institucí návazné péče nebo dalších institucí, které ovlivňují uživatelův život</a:t>
            </a:r>
            <a:r>
              <a:rPr lang="cs-CZ" sz="12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r>
              <a:rPr lang="cs-CZ" sz="1200" dirty="0"/>
              <a:t>Kontakt je realizován se souhlasem a vědomím uživatele (nejlépe za jeho přítomnosti).</a:t>
            </a:r>
            <a:endParaRPr lang="cs-CZ" altLang="cs-CZ" sz="1200" b="1" u="sng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8"/>
          <a:ext cx="8352928" cy="6177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171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1984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let v rámci </a:t>
                      </a:r>
                      <a:r>
                        <a:rPr lang="cs-CZ" sz="1200" b="0" u="none" dirty="0" smtClean="0">
                          <a:solidFill>
                            <a:srgbClr val="FF0000"/>
                          </a:solidFill>
                        </a:rPr>
                        <a:t>Doprovodu</a:t>
                      </a:r>
                      <a:r>
                        <a:rPr lang="cs-CZ" sz="1200" b="0" u="none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 osobní jednání zaměřené na prospěch klienta v „cizím“ zařízení (na úřadě). Doprovod zajišťuje asistenci/má pověření za něj vystupovat/ pro klienta při jednání s úřadem. Nezaměstnaný klient požádal pracovníka klubu o doprovod  a  spolupráci při jednání s úřadem práce-(klient-</a:t>
                      </a:r>
                      <a:r>
                        <a:rPr lang="cs-CZ" sz="1200" i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má zájem najít si práci, ale zaměstnavatelé po osobním setkání o něj už další zájem nejeví, klient má podezření na rasovou diskriminaci/nezákonné znevýhodnění).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Vytvořte týmy po 3. žácích (pověřený pracovník zajišťující doprovod + handicapovaný klient + pracovník úřadu).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Úkoly pro jednotlivé žáky/postavy: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Žák představujícího úředníka a žák představující doprovod-nejprve si vyhledejte na internetu všechny důležité odborné informace, které se týkají řešení tohoto problému, popřípadě instituce, které by mohly pomoci při diskriminačním jednání.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i="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Žák představující uživatele služby -využije a aplikuje odpovídající znalosti o cílové skupině, využijte i komunikační styl této skupiny.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i="1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jednání se zaměřte na vhodnou, klientovi přiměřenou komunikaci směřující k nastolení důvěry; vhodně volte i komunikační styl s pověřeným úředníkem.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využijte práce v týmu, nebo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jako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diváky/klienty, ve Vašem případě to budou pravděpodobně spolužáci a vyučující.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</a:txBody>
                  <a:tcPr marL="68580" marR="68580" marT="0" marB="0"/>
                </a:tc>
              </a:tr>
              <a:tr h="10595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poznámky, zkušenosti, které jste získali(pozitivní 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3285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6561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4401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773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/>
              <a:t>Zdroj:</a:t>
            </a:r>
            <a:endParaRPr lang="cs-CZ" sz="1200" dirty="0"/>
          </a:p>
          <a:p>
            <a:r>
              <a:rPr lang="cs-CZ" sz="1200" i="1" dirty="0"/>
              <a:t>Pojmosloví nízkoprahových zařízení pro děti a mládež.</a:t>
            </a:r>
            <a:r>
              <a:rPr lang="cs-CZ" sz="1200" dirty="0"/>
              <a:t> In: </a:t>
            </a:r>
            <a:r>
              <a:rPr lang="cs-CZ" sz="1200" i="1" dirty="0"/>
              <a:t>www.streetwork.cz</a:t>
            </a:r>
            <a:r>
              <a:rPr lang="cs-CZ" sz="1200" dirty="0"/>
              <a:t> [online]. 2008. vyd. Praha [cit. 2013-09-02]. </a:t>
            </a:r>
            <a:r>
              <a:rPr lang="cs-CZ" sz="1200"/>
              <a:t>Dostupné z: </a:t>
            </a:r>
            <a:r>
              <a:rPr lang="cs-CZ" sz="1200" u="sng">
                <a:hlinkClick r:id="rId2"/>
              </a:rPr>
              <a:t>http://www.streetwork.cz/images/download/Pojmoslovi_text.pdf</a:t>
            </a:r>
            <a:endParaRPr lang="cs-CZ" sz="1200"/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627</TotalTime>
  <Words>980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  VY_32_INOVACE_SA4A_17 DUM 17. „realizace-doprovod“</vt:lpstr>
      <vt:lpstr>Prezentace aplikace PowerPoint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103</cp:revision>
  <dcterms:created xsi:type="dcterms:W3CDTF">2013-03-21T19:25:01Z</dcterms:created>
  <dcterms:modified xsi:type="dcterms:W3CDTF">2014-08-11T10:03:28Z</dcterms:modified>
</cp:coreProperties>
</file>