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B94AF-CEA3-4E20-8C5A-DC5C5CBA7061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D9B2D-366F-4E28-A55F-1E4581320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B94AF-CEA3-4E20-8C5A-DC5C5CBA7061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D9B2D-366F-4E28-A55F-1E4581320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B94AF-CEA3-4E20-8C5A-DC5C5CBA7061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D9B2D-366F-4E28-A55F-1E4581320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B94AF-CEA3-4E20-8C5A-DC5C5CBA7061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D9B2D-366F-4E28-A55F-1E4581320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B94AF-CEA3-4E20-8C5A-DC5C5CBA7061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D9B2D-366F-4E28-A55F-1E4581320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B94AF-CEA3-4E20-8C5A-DC5C5CBA7061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D9B2D-366F-4E28-A55F-1E4581320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B94AF-CEA3-4E20-8C5A-DC5C5CBA7061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D9B2D-366F-4E28-A55F-1E4581320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B94AF-CEA3-4E20-8C5A-DC5C5CBA7061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D9B2D-366F-4E28-A55F-1E4581320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B94AF-CEA3-4E20-8C5A-DC5C5CBA7061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D9B2D-366F-4E28-A55F-1E4581320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B94AF-CEA3-4E20-8C5A-DC5C5CBA7061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D9B2D-366F-4E28-A55F-1E4581320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B94AF-CEA3-4E20-8C5A-DC5C5CBA7061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D9B2D-366F-4E28-A55F-1E4581320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CB94AF-CEA3-4E20-8C5A-DC5C5CBA7061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0D9B2D-366F-4E28-A55F-1E4581320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9785610"/>
              </p:ext>
            </p:extLst>
          </p:nvPr>
        </p:nvGraphicFramePr>
        <p:xfrm>
          <a:off x="665163" y="836613"/>
          <a:ext cx="7813675" cy="40481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25/2565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728 04, Ostrava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Vymezení předmětu filosofie – Pracovní listy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Jana Trčková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společenských věd – Základy filosofie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3.ročník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10.12.2012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Jednotlivé úkoly v pracovních listech procvičí a upevní znalosti základních pojmů.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Pracovní listy slouží po samostudiu kapitoly Vymezení předmětu filosofie k opakování, procvičení a zapamatování základních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filosofických pojmů.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PRACOVNÍ LISTY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1.KAPITOLA</a:t>
            </a:r>
          </a:p>
          <a:p>
            <a:r>
              <a:rPr lang="cs-CZ" dirty="0" smtClean="0"/>
              <a:t>Vymezení předmětu filosofie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1.K.Jaspers -  Úvod do filosofie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a) Ve filosofii neexistuje jednomyslnost definitivně poznaného. To, co je každým uznáváno na základě nepopiratelných důvodů, se stává vědeckým poznáním a není už filosofií. Filosofické myšlení, na rozdíl od vědy, nemá charakter vzestupného procesu. Každá podoba filosofie, na rozdíl od vědy, postrádá jednomyslné uznání všemi, to spočívá přímo v její povaze.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Zatímco vědecké poznatky se týkají jednotlivých předmětů, jde ve filosofii o celek, o bytí, které se týká člověka jakožto člověka, o pravdu, která tam, kde zazáří, uchopuje člověka podstatněji než vědecké poznání. </a:t>
            </a:r>
          </a:p>
          <a:p>
            <a:r>
              <a:rPr lang="cs-CZ" sz="2800" b="1" dirty="0" smtClean="0"/>
              <a:t>Doložte v textu, oč jde vědeckému poznání a čeho se týkají vědecké poznatky.</a:t>
            </a:r>
            <a:r>
              <a:rPr lang="cs-CZ" sz="2800" dirty="0" smtClean="0"/>
              <a:t>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a) Filosofické myšlení je vždy původní, každý člověk je musí uskutečňovat sám. Filosofie znamená být na cestě. Její otázky jsou podstatnější než její odpovědi a každá odpověď se stává novou otázkou. Smyslem filosofie je: Spatřit původní skutečnost. Uchopit skutečnost způsobem, jakým se zaobírám sám sebou, myšlením, vnitřním jednáním. Koncentrovat člověka tak, že se stává sám sebou tím, že má účast na skutečnosti.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Doložte textem, oč jde filosofii.</a:t>
            </a:r>
          </a:p>
          <a:p>
            <a:r>
              <a:rPr lang="cs-CZ" sz="2800" b="1" dirty="0" smtClean="0"/>
              <a:t>Jaké je vždy filosofické myšlení?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c) Kde se vyskytnou zvrácenosti, zapletení a zmatky, volá moderní člověk psychiatra. Lidská instance lékaře nemá být obcházena. Souvislost tělesných nemocí s naším duševním stavem opravdu existuje. Pochopení této souvislosti, její znalost a schopnost ji aplikovat náleží k realistickému postupu. Dnes vyrostlo na základě psychoterapie něco, co již nemá lékařskou povahu ve smyslu medicíny, nýbrž povahu filosofickou.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Formulujte na základě poslední ukázky, jakou úlohu má filosofie pro člověka 21.století.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Doplňte správně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Poprvé použil slovo filosofie ………………..</a:t>
            </a:r>
          </a:p>
          <a:p>
            <a:r>
              <a:rPr lang="cs-CZ" sz="2800" dirty="0" smtClean="0"/>
              <a:t>Řečtí filosofové se chtěli v počátku odlišit od ………….</a:t>
            </a:r>
          </a:p>
          <a:p>
            <a:r>
              <a:rPr lang="cs-CZ" sz="2800" dirty="0" smtClean="0"/>
              <a:t>Filosofie nahradila …………… (tehdejší vysvětlení světa).</a:t>
            </a:r>
          </a:p>
          <a:p>
            <a:r>
              <a:rPr lang="cs-CZ" sz="2800" dirty="0" smtClean="0"/>
              <a:t>První třídění poznatků uvnitř samotné filosofie provedl už …………, a to na filosofii ………….. , filosofii ………… a filosofii …………………. </a:t>
            </a:r>
          </a:p>
          <a:p>
            <a:r>
              <a:rPr lang="cs-CZ" sz="2800" dirty="0" smtClean="0"/>
              <a:t>Autorem výroku ,,Rozum je děvka ďáblova.“ je ………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Vztah filosofie a teologie můžeme zobecnit tak, že  filosofie je záležitostí ……… a náboženství pak záležitostí ……… </a:t>
            </a:r>
          </a:p>
          <a:p>
            <a:r>
              <a:rPr lang="cs-CZ" sz="2800" dirty="0" smtClean="0"/>
              <a:t>Autorem výroku ,,Bůh je mrtev a to umožňuje nadčlověka“ je ……………..</a:t>
            </a:r>
          </a:p>
          <a:p>
            <a:r>
              <a:rPr lang="cs-CZ" sz="2800" dirty="0" smtClean="0"/>
              <a:t>Další vědy (mimo teologii a filosofii) se dělí na reálné a formální. Popisem a výkladem se zabývají ty …………, např. ……………….., abstrakcí zase ty ……….., např. ………………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3.K pojmům přiřaďte vysvětlení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1. monismus          		A prvotní je hmota</a:t>
            </a:r>
          </a:p>
          <a:p>
            <a:r>
              <a:rPr lang="cs-CZ" sz="2800" dirty="0" smtClean="0"/>
              <a:t>2. gnoseologie                      	B učení o hodnotách</a:t>
            </a:r>
          </a:p>
          <a:p>
            <a:r>
              <a:rPr lang="cs-CZ" sz="2800" dirty="0" smtClean="0"/>
              <a:t>3. materialismus                   	C 1 počáteční princip </a:t>
            </a:r>
          </a:p>
          <a:p>
            <a:r>
              <a:rPr lang="cs-CZ" sz="2800" dirty="0" smtClean="0"/>
              <a:t>4. axiologie                        	D nauka o poznání  </a:t>
            </a:r>
          </a:p>
          <a:p>
            <a:r>
              <a:rPr lang="cs-CZ" sz="2800" dirty="0" smtClean="0"/>
              <a:t>5. pluralismus                     	E o vzniku a vývoji čl.                         </a:t>
            </a:r>
          </a:p>
          <a:p>
            <a:r>
              <a:rPr lang="cs-CZ" sz="2800" dirty="0" smtClean="0"/>
              <a:t>6. ontologie                          	F prvotní je duch</a:t>
            </a:r>
          </a:p>
          <a:p>
            <a:r>
              <a:rPr lang="cs-CZ" sz="2800" dirty="0" smtClean="0"/>
              <a:t>7. idealismus                         	G nauka o bytí</a:t>
            </a:r>
          </a:p>
          <a:p>
            <a:r>
              <a:rPr lang="cs-CZ" sz="2800" dirty="0" smtClean="0"/>
              <a:t>8. </a:t>
            </a:r>
            <a:r>
              <a:rPr lang="cs-CZ" sz="2800" smtClean="0"/>
              <a:t>antropologie                    	H </a:t>
            </a:r>
            <a:r>
              <a:rPr lang="cs-CZ" sz="2800" dirty="0" smtClean="0"/>
              <a:t>více </a:t>
            </a:r>
            <a:r>
              <a:rPr lang="cs-CZ" sz="2800" dirty="0" err="1" smtClean="0"/>
              <a:t>poč</a:t>
            </a:r>
            <a:r>
              <a:rPr lang="cs-CZ" sz="2800" dirty="0" smtClean="0"/>
              <a:t>. principů 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4.O emanaci můžeme tvrdit, 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a) bytí svět převyšuje, překračuje</a:t>
            </a:r>
          </a:p>
          <a:p>
            <a:r>
              <a:rPr lang="cs-CZ" sz="2800" dirty="0" smtClean="0"/>
              <a:t>b) bytí je na svět nějak předáváno, vyzařováno vyšší silou</a:t>
            </a:r>
          </a:p>
          <a:p>
            <a:r>
              <a:rPr lang="cs-CZ" sz="2800" dirty="0" smtClean="0"/>
              <a:t>c) bytí je přímo obsaženo v jednotlivých jsoucnech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5. Rozhodněte, zda je tvrzení pravdivé: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a) Gnostikové tvrdí, že svět kolem nás je poznatelný.                         Ano  Ne</a:t>
            </a:r>
          </a:p>
          <a:p>
            <a:r>
              <a:rPr lang="cs-CZ" sz="2800" dirty="0" smtClean="0"/>
              <a:t>b) Dialektika tvrdí, že svět je strnulý, jednou provždy daný.      Ano   Ne</a:t>
            </a:r>
          </a:p>
          <a:p>
            <a:r>
              <a:rPr lang="cs-CZ" sz="2800" dirty="0" smtClean="0"/>
              <a:t>c) Idealismus je vědecký, objektivní popis faktů.     Ano   Ne</a:t>
            </a:r>
          </a:p>
          <a:p>
            <a:r>
              <a:rPr lang="cs-CZ" sz="2800" dirty="0" smtClean="0"/>
              <a:t>d) Empirismus má za zdroj poznání zkušenost.       Ano  Ne</a:t>
            </a:r>
          </a:p>
          <a:p>
            <a:r>
              <a:rPr lang="cs-CZ" sz="2800" dirty="0" smtClean="0"/>
              <a:t>e) Zdrojem poznání senzualistů je rozum.  Ano  Ne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JASPERS, Karel. </a:t>
            </a:r>
            <a:r>
              <a:rPr lang="cs-CZ" i="1" dirty="0" smtClean="0"/>
              <a:t>Úvod do filosofie</a:t>
            </a:r>
            <a:r>
              <a:rPr lang="cs-CZ" dirty="0" smtClean="0"/>
              <a:t>. </a:t>
            </a:r>
            <a:r>
              <a:rPr lang="cs-CZ" smtClean="0"/>
              <a:t>Praha: Karolinum, 1991.ISBN 80-7066-431-2.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642</Words>
  <Application>Microsoft Office PowerPoint</Application>
  <PresentationFormat>Předvádění na obrazovce (4:3)</PresentationFormat>
  <Paragraphs>64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Arial</vt:lpstr>
      <vt:lpstr>Calibri</vt:lpstr>
      <vt:lpstr>Motiv sady Office</vt:lpstr>
      <vt:lpstr>Prezentace aplikace PowerPoint</vt:lpstr>
      <vt:lpstr>PRACOVNÍ LISTY </vt:lpstr>
      <vt:lpstr>1.K.Jaspers -  Úvod do filosofie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2. Doplňte správně text</vt:lpstr>
      <vt:lpstr>Prezentace aplikace PowerPoint</vt:lpstr>
      <vt:lpstr>3.K pojmům přiřaďte vysvětlení</vt:lpstr>
      <vt:lpstr>4.O emanaci můžeme tvrdit, že</vt:lpstr>
      <vt:lpstr>5. Rozhodněte, zda je tvrzení pravdivé:</vt:lpstr>
      <vt:lpstr>Zdroje</vt:lpstr>
    </vt:vector>
  </TitlesOfParts>
  <Company>mgo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trckova</dc:creator>
  <cp:lastModifiedBy>Fismol Tomáš</cp:lastModifiedBy>
  <cp:revision>14</cp:revision>
  <dcterms:created xsi:type="dcterms:W3CDTF">2012-10-27T14:01:58Z</dcterms:created>
  <dcterms:modified xsi:type="dcterms:W3CDTF">2014-05-13T09:57:50Z</dcterms:modified>
</cp:coreProperties>
</file>