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BBBB-65C4-4000-9376-8175D5CF2D6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6F66-9F17-492E-AFB4-49E648BCC7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53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BBBB-65C4-4000-9376-8175D5CF2D6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6F66-9F17-492E-AFB4-49E648BCC7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920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BBBB-65C4-4000-9376-8175D5CF2D6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6F66-9F17-492E-AFB4-49E648BCC7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334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BBBB-65C4-4000-9376-8175D5CF2D6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6F66-9F17-492E-AFB4-49E648BCC7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431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BBBB-65C4-4000-9376-8175D5CF2D6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6F66-9F17-492E-AFB4-49E648BCC7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418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BBBB-65C4-4000-9376-8175D5CF2D6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6F66-9F17-492E-AFB4-49E648BCC7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517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BBBB-65C4-4000-9376-8175D5CF2D6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6F66-9F17-492E-AFB4-49E648BCC7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249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BBBB-65C4-4000-9376-8175D5CF2D6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6F66-9F17-492E-AFB4-49E648BCC7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071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BBBB-65C4-4000-9376-8175D5CF2D6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6F66-9F17-492E-AFB4-49E648BCC7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647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BBBB-65C4-4000-9376-8175D5CF2D6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6F66-9F17-492E-AFB4-49E648BCC7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128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BBBB-65C4-4000-9376-8175D5CF2D6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6F66-9F17-492E-AFB4-49E648BCC7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881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68BBBB-65C4-4000-9376-8175D5CF2D6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B56F66-9F17-492E-AFB4-49E648BCC7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716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9158629"/>
              </p:ext>
            </p:extLst>
          </p:nvPr>
        </p:nvGraphicFramePr>
        <p:xfrm>
          <a:off x="1381559" y="836712"/>
          <a:ext cx="6407150" cy="4294184"/>
        </p:xfrm>
        <a:graphic>
          <a:graphicData uri="http://schemas.openxmlformats.org/drawingml/2006/table">
            <a:tbl>
              <a:tblPr/>
              <a:tblGrid>
                <a:gridCol w="1316034"/>
                <a:gridCol w="5091116"/>
              </a:tblGrid>
              <a:tr h="67621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2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René Descartes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Základy filosofie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8. 12. 2013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těchto pracovních listů je na konkrétních textech a s konkrétními úkoly pochopit metodu a dualistickou koncepci René Descarta.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Jednotlivé úkoly krok po kroku vysvětlují podstatu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Descartovy filosofie.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801" y="908720"/>
            <a:ext cx="57626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5572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René Descartes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Descartova metoda a dualismus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435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Descartova metoda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Descartes tvrdí, že máme-li dospět k nějakým jistotám, musíme nejdříve považovat veškeré poznatky za nejisté. Musíme pochybovat o všem, co považujeme za skutečnost: o vnějším světě, který nás obklopuje, dokonce i o vlastním těle. Můžeme si myslet, že jsou to pouze halucinace nebo sen.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6053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 k textu: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Jakou metodu Descartes zvolil?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11920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Správná odpověď: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Descartes zvolil pochybování, skepsi, je to tedy </a:t>
            </a:r>
            <a:r>
              <a:rPr lang="cs-CZ" sz="2800" b="1" dirty="0" smtClean="0"/>
              <a:t>metodická skepse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1612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Myslím, tedy jsem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….,,avšak ihned potom jsem si uvědomil, že, i když jsem chtěl myslit, že vše je klamné, je nezbytně nutno, abych já, který tak myslím, existoval, a pozoruje, že tato pravda – myslím, tedy jsem – je tak pevná a jistá, že ani nejvýstřednější předpoklady skeptiků nejsou schopny jí otřást, soudil jsem, že ji mohu přijmout bez obavy za první zásadu filosofie, již jsem hledal.“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31203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 k textu: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Popište, jakou jistotu Descartes ve své skepsi nachází.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53116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Doplnění k úkolu: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Autor vše odvíjí od konstrukce: Jsem to já, kdo pochybuje a myslí, má existence je nepochybná (cogito, ergo sum), jsem cosi, co myslí, jsem myslící věc (res </a:t>
            </a:r>
            <a:r>
              <a:rPr lang="cs-CZ" sz="2800" dirty="0" err="1" smtClean="0"/>
              <a:t>cogitans</a:t>
            </a:r>
            <a:r>
              <a:rPr lang="cs-CZ" sz="2800" dirty="0" smtClean="0"/>
              <a:t>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13848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Descartův dualismus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Descartes tvrdí, že existují dvě různé formy skutečnosti, nebo- </a:t>
            </a:r>
            <a:r>
              <a:rPr lang="cs-CZ" sz="2800" dirty="0" err="1" smtClean="0"/>
              <a:t>li</a:t>
            </a:r>
            <a:r>
              <a:rPr lang="cs-CZ" sz="2800" dirty="0" smtClean="0"/>
              <a:t> dvě substance. Jedna z nich je myšlení (duše, res </a:t>
            </a:r>
            <a:r>
              <a:rPr lang="cs-CZ" sz="2800" dirty="0" err="1" smtClean="0"/>
              <a:t>cogitans</a:t>
            </a:r>
            <a:r>
              <a:rPr lang="cs-CZ" sz="2800" dirty="0" smtClean="0"/>
              <a:t>), druhá pak rozprostraněnost (hmota, res </a:t>
            </a:r>
            <a:r>
              <a:rPr lang="cs-CZ" sz="2800" dirty="0" err="1" smtClean="0"/>
              <a:t>extensa</a:t>
            </a:r>
            <a:r>
              <a:rPr lang="cs-CZ" sz="2800" dirty="0" smtClean="0"/>
              <a:t>). Duše nezabírá žádné místo v prostoru, a proto se také nemůže dělit na menší části. Hmota je naproti tomu rozprostraněná, zaujímá místo v prostoru, lze ji dělit a nemá vědomí. Obě substance jsou na sobě nezávislé, myšlenka je nezávislá na hmotě, materiální procesy probíhají nezávisle na myšlení.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732820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Správně doplňte: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2800" dirty="0" smtClean="0"/>
              <a:t>Podle Descarta existují ….. formy skutečnosti.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Jedna z nich je ….., nezabírá žádné místo v prostoru, a proto se …….. dělit na menší části.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Druhou je ……, v prostoru ……. místo a ….. ji dělit.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Obě substance jsou na sobě …….. 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296004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Kontrola správného doplnění: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2800" dirty="0" smtClean="0"/>
              <a:t>Podle Descarta existují dvě formy skutečnosti. 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Jedna z nich je myšlení, duše, nezabírá žádné místo v prostoru, a proto se nemůže dělit na menší části. 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Druhou je hmota, v prostoru zabírá místo a lze ji dělit. 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Obě substance jsou na sobě nezávislé.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33523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Nebezpečí zmechanizování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Dualista Descartes přesně rozlišuje mezi skutečností duševní a skutečností hmotnou. Říká, že duši má pouze člověk. Zvířata pak patří zcela do hmotné skutečnosti a s tím souvisí nebezpečný, materialistický přístup k přírodě (např. bije-li někdo psa a ten naříká, je to stejná situace, jako když někdo mačká klávesy hudebního nástroje, a ten vydává zvuky).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970207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Zajímavost závěrem: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Descartes přirovnává veškeré vědění ke stromu. Kořeny tvoří metafyzika, fyzika je kmen, větve pak představují mechaniku, lékařství </a:t>
            </a:r>
            <a:r>
              <a:rPr lang="cs-CZ" sz="2800" smtClean="0"/>
              <a:t>a morálku.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37056900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CORETH, Emerich a Harald SCHÖNDORF. </a:t>
            </a:r>
            <a:r>
              <a:rPr lang="cs-CZ" i="1" dirty="0"/>
              <a:t>Filosofie 17. a 18. století</a:t>
            </a:r>
            <a:r>
              <a:rPr lang="cs-CZ" dirty="0"/>
              <a:t>. 1. vyd. Překlad David Mik. Olomouc: Nakladatelství Olomouc, 2002, 310 s. Dějiny filosofie (Olomouc), díl 3. ISBN 80-718-2119-5.</a:t>
            </a:r>
            <a:endParaRPr lang="cs-CZ" dirty="0" smtClean="0"/>
          </a:p>
          <a:p>
            <a:r>
              <a:rPr lang="cs-CZ" dirty="0"/>
              <a:t>NOVOTNÝ, Zdeněk. </a:t>
            </a:r>
            <a:r>
              <a:rPr lang="cs-CZ" i="1" dirty="0"/>
              <a:t>Jak (se) učit filosofii</a:t>
            </a:r>
            <a:r>
              <a:rPr lang="cs-CZ" dirty="0"/>
              <a:t>. 1. vyd. Olomouc: Nakladatelství Olomouc, 2004, 143 s. ISBN 80-718-2179-9.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653301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617</Words>
  <Application>Microsoft Office PowerPoint</Application>
  <PresentationFormat>Předvádění na obrazovce (4:3)</PresentationFormat>
  <Paragraphs>63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Calibri</vt:lpstr>
      <vt:lpstr>Motiv systému Office</vt:lpstr>
      <vt:lpstr>Prezentace aplikace PowerPoint</vt:lpstr>
      <vt:lpstr>René Descartes</vt:lpstr>
      <vt:lpstr>Descartova metoda</vt:lpstr>
      <vt:lpstr>Úkol k textu:</vt:lpstr>
      <vt:lpstr>Správná odpověď:</vt:lpstr>
      <vt:lpstr>Myslím, tedy jsem</vt:lpstr>
      <vt:lpstr>Úkol k textu:</vt:lpstr>
      <vt:lpstr>Doplnění k úkolu:</vt:lpstr>
      <vt:lpstr>Descartův dualismus</vt:lpstr>
      <vt:lpstr>Správně doplňte:</vt:lpstr>
      <vt:lpstr>Kontrola správného doplnění:</vt:lpstr>
      <vt:lpstr>Nebezpečí zmechanizování</vt:lpstr>
      <vt:lpstr>Zajímavost závěrem: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René Descartes</dc:title>
  <dc:creator>Jana Trčková</dc:creator>
  <cp:lastModifiedBy>Fismol Tomáš</cp:lastModifiedBy>
  <cp:revision>15</cp:revision>
  <dcterms:created xsi:type="dcterms:W3CDTF">2013-12-07T14:16:17Z</dcterms:created>
  <dcterms:modified xsi:type="dcterms:W3CDTF">2014-05-14T07:37:26Z</dcterms:modified>
</cp:coreProperties>
</file>