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56" r:id="rId3"/>
    <p:sldId id="258" r:id="rId4"/>
    <p:sldId id="259" r:id="rId5"/>
    <p:sldId id="260" r:id="rId6"/>
    <p:sldId id="257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6DB218-B7B9-4C5E-A49E-4328F7E87B2A}" type="datetimeFigureOut">
              <a:rPr lang="cs-CZ" smtClean="0"/>
              <a:t>14. 5. 2014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564834-0A7D-4DE7-AB71-6693BA92A4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00028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6DB218-B7B9-4C5E-A49E-4328F7E87B2A}" type="datetimeFigureOut">
              <a:rPr lang="cs-CZ" smtClean="0"/>
              <a:t>14. 5. 2014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564834-0A7D-4DE7-AB71-6693BA92A4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67703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6DB218-B7B9-4C5E-A49E-4328F7E87B2A}" type="datetimeFigureOut">
              <a:rPr lang="cs-CZ" smtClean="0"/>
              <a:t>14. 5. 2014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564834-0A7D-4DE7-AB71-6693BA92A4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67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6DB218-B7B9-4C5E-A49E-4328F7E87B2A}" type="datetimeFigureOut">
              <a:rPr lang="cs-CZ" smtClean="0"/>
              <a:t>14. 5. 2014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564834-0A7D-4DE7-AB71-6693BA92A4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75277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6DB218-B7B9-4C5E-A49E-4328F7E87B2A}" type="datetimeFigureOut">
              <a:rPr lang="cs-CZ" smtClean="0"/>
              <a:t>14. 5. 2014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564834-0A7D-4DE7-AB71-6693BA92A4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55329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6DB218-B7B9-4C5E-A49E-4328F7E87B2A}" type="datetimeFigureOut">
              <a:rPr lang="cs-CZ" smtClean="0"/>
              <a:t>14. 5. 2014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564834-0A7D-4DE7-AB71-6693BA92A4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15266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6DB218-B7B9-4C5E-A49E-4328F7E87B2A}" type="datetimeFigureOut">
              <a:rPr lang="cs-CZ" smtClean="0"/>
              <a:t>14. 5. 2014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564834-0A7D-4DE7-AB71-6693BA92A4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99706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6DB218-B7B9-4C5E-A49E-4328F7E87B2A}" type="datetimeFigureOut">
              <a:rPr lang="cs-CZ" smtClean="0"/>
              <a:t>14. 5. 2014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564834-0A7D-4DE7-AB71-6693BA92A4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47035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6DB218-B7B9-4C5E-A49E-4328F7E87B2A}" type="datetimeFigureOut">
              <a:rPr lang="cs-CZ" smtClean="0"/>
              <a:t>14. 5. 2014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564834-0A7D-4DE7-AB71-6693BA92A4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6177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6DB218-B7B9-4C5E-A49E-4328F7E87B2A}" type="datetimeFigureOut">
              <a:rPr lang="cs-CZ" smtClean="0"/>
              <a:t>14. 5. 2014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564834-0A7D-4DE7-AB71-6693BA92A4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47841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6DB218-B7B9-4C5E-A49E-4328F7E87B2A}" type="datetimeFigureOut">
              <a:rPr lang="cs-CZ" smtClean="0"/>
              <a:t>14. 5. 2014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564834-0A7D-4DE7-AB71-6693BA92A4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53507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6DB218-B7B9-4C5E-A49E-4328F7E87B2A}" type="datetimeFigureOut">
              <a:rPr lang="cs-CZ" smtClean="0"/>
              <a:t>14. 5. 2014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564834-0A7D-4DE7-AB71-6693BA92A4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53481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40" name="Group 19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22044416"/>
              </p:ext>
            </p:extLst>
          </p:nvPr>
        </p:nvGraphicFramePr>
        <p:xfrm>
          <a:off x="1405210" y="836712"/>
          <a:ext cx="6407150" cy="4294184"/>
        </p:xfrm>
        <a:graphic>
          <a:graphicData uri="http://schemas.openxmlformats.org/drawingml/2006/table">
            <a:tbl>
              <a:tblPr/>
              <a:tblGrid>
                <a:gridCol w="1316034"/>
                <a:gridCol w="5091116"/>
              </a:tblGrid>
              <a:tr h="676213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DIGITÁLNÍ UČEBNÍ MATERIÁL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3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CZ.1.07/1.5.00/34.0967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3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Zlepšení podmínek pro vzdělávání na MGO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3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Matiční gymnázium Ostrava,Dr. Šmerala 25/2565, 728 04, Ostrava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2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John Locke</a:t>
                      </a: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3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Jana Trčková</a:t>
                      </a: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3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Základy společenských věd – Základy filosofie</a:t>
                      </a: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3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3. ročník</a:t>
                      </a: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3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Vytvořeno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8. 12. 2013</a:t>
                      </a: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7191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Cílem těchto pracovních listů je na konkrétních textech a s konkrétními úkoly pochopit noetiku Johna Locka.</a:t>
                      </a: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0063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Studenti pracují s jednotlivými úkoly, odpovídají na otázky k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uvedeným textům.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374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Pokud není uvedeno jinak, použitý materiál je z vlastních zdrojů autora. </a:t>
                      </a: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8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0350" y="537210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90" name="Picture 190" descr="http://profile.ak.fbcdn.net/hprofile-ak-snc6/276521_333727723392674_859061856_q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6597" y="908720"/>
            <a:ext cx="576262" cy="576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929281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John Locke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Noetika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04498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Rozprava o lidském rozumu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,,Idea je předmětem myšlení. Protože každý člověk si uvědomuje, že myslí a že to, čím se zabývá jeho mysl při myšlení, jsou ideje, které jsou v ní, není pochyb, že lidé mají v mysli rozličné ideje – například ty, které se vyjadřují slovy bělost, tvrdost, pohyb, člověk a jiné. Potom bychom měli zkoumat především to, jak se k nim člověk dostává.“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5668419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Odpovězte: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lphaLcParenR"/>
            </a:pPr>
            <a:r>
              <a:rPr lang="cs-CZ" sz="2800" dirty="0" smtClean="0"/>
              <a:t>Co je podle Locka výchozím pojmem a vlastně předmětem poznání?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Co vlastně autor rozumí těmi idejemi?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Jakou otázku si klade autor v závěru textu?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9595120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Správné odpovědi: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lphaLcParenR"/>
            </a:pPr>
            <a:r>
              <a:rPr lang="cs-CZ" sz="2800" dirty="0" smtClean="0"/>
              <a:t>Výchozím pojmem a předmětem poznání jsou ideje.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Idejemi rozumí všechno, co se nachází ve vědomí.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Klade si otázku, jak se ideje do vědomí dostaly.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1299410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Rozprava o lidském rozumu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,,Vím, že existuje všeobecně uznávané učení, podle kterého lidé mají vrozené ideje a prvotní znaky vtištěné do mysli od samého počátku. Tento názor jsem už podrobněji rozebral (argumentuje příkladem domnělé vrozenosti ideje Boha a ukazuje, že například malé děti a divoši ji nemají). Odvolávám se na vlastní pozorování a zkušenosti každého z nás.“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9880294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Odpovězte: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800" dirty="0" smtClean="0"/>
          </a:p>
          <a:p>
            <a:pPr marL="514350" indent="-514350">
              <a:buAutoNum type="alphaLcParenR"/>
            </a:pPr>
            <a:r>
              <a:rPr lang="cs-CZ" sz="2800" dirty="0" smtClean="0"/>
              <a:t>Co říká autor o učení vysvětlující vrozené ideje?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Nač se při svém zkoumání autor jasně odvolává?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3629931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Správné odpovědi: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800" dirty="0" smtClean="0"/>
          </a:p>
          <a:p>
            <a:pPr marL="514350" indent="-514350">
              <a:buAutoNum type="alphaLcParenR"/>
            </a:pPr>
            <a:r>
              <a:rPr lang="cs-CZ" sz="2800" dirty="0" smtClean="0"/>
              <a:t>Locke popírá, že by mohly být ideje vrozené.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Autor se jasně odvolává na pozorování a zkušenosti.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4986884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Rozprava o lidském rozumu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,,Všechny ideje pocházejí ze smyslového vnímání anebo z reflexe. Předpokládejme tedy, že mysl je, jak se říká, čistý papír, bez jakýchkoli znaků, bez jakýchkoli idejí. Jak se zaplní? Odkud má veškerý materiál rozumu a poznání? Na to odpovím jedním slovem, ze zkušeností. Naše pozorování zaměřené ať už na vnější smyslově vnímatelné předměty, anebo na vnitřní činnost naší mysli, kterou sami vnímáme a reflektujeme, je tím, co dodává našemu rozumu všechen materiál k myšlení.“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4647390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Odpovězte: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2800" dirty="0" smtClean="0"/>
              <a:t>Odkud pocházejí všechny ideje?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9268045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Správná odpověď: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2800" dirty="0" smtClean="0"/>
              <a:t>Všechny ideje pocházejí buďto ze zkušenosti vnější (</a:t>
            </a:r>
            <a:r>
              <a:rPr lang="cs-CZ" sz="2800" dirty="0" err="1" smtClean="0"/>
              <a:t>sensation</a:t>
            </a:r>
            <a:r>
              <a:rPr lang="cs-CZ" sz="2800" dirty="0" smtClean="0"/>
              <a:t>=smyslové vnímání), nebo ze zkušenosti vnitřní (</a:t>
            </a:r>
            <a:r>
              <a:rPr lang="cs-CZ" sz="2800" dirty="0" err="1" smtClean="0"/>
              <a:t>reflection</a:t>
            </a:r>
            <a:r>
              <a:rPr lang="cs-CZ" sz="2800" dirty="0" smtClean="0"/>
              <a:t>=vnitřní vnímání).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04604821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Představy vzniklé z těchto zdrojů: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Představy vzniklé z těchto zdrojů jsou buď jednoduché (z pasivního zpracování dojmů) nebo složené (z aktivního slučování jednoduchých představ). Z povahy idejí (stálost – proměnlivost) Locke vyvozuje i povahu vlastností samých, a proto rozlišuje kvality primární (velikost, tvar aj.) a sekundární (světlo, vůně, chuť aj.). Vlastnosti prvého druhu přísluší věcem samým, vlastnosti druhého patří jen naším idejím a jsou výsledkem našich smyslů.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38760914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Závěrem správně doplňte: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lphaLcParenR"/>
            </a:pPr>
            <a:r>
              <a:rPr lang="cs-CZ" sz="2800" dirty="0" smtClean="0"/>
              <a:t>Podle Locka jsou předmětem poznání ……. .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Idejemi pak rozumí všechno, co se nachází ve …… .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Podle autora nejsou ideje ….., ale pocházejí ze …… anebo z ….. .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Představy, vzniklé z těchto zdrojů, jsou buď …, nebo ……. .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Rozlišuje také vlastnosti věcí samých …….. a vlastnosti jako výsledek našich smyslů ….. 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08727452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Kontrola správného doplnění: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AutoNum type="alphaLcParenR"/>
            </a:pPr>
            <a:r>
              <a:rPr lang="cs-CZ" sz="2800" dirty="0" smtClean="0"/>
              <a:t>Podle Locka jsou předmětem poznání ideje.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Idejemi pak rozumí všechno, co se nachází ve vědomí.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Podle autora nejsou ideje vrozené, ale pocházejí ze smyslového vnímání, anebo z reflexe.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Představy vzniklé z těchto zdrojů jsou buď jednoduché, nebo složené.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Autor rozlišuje vlastnosti věcí samých (kvalita primární) a vlastnosti jako výsledek našich smyslů (kvalita sekundární).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29322091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CORETH, Emerich a Harald SCHÖNDORF. </a:t>
            </a:r>
            <a:r>
              <a:rPr lang="cs-CZ" i="1" dirty="0"/>
              <a:t>Filosofie 17. a 18. století</a:t>
            </a:r>
            <a:r>
              <a:rPr lang="cs-CZ" dirty="0"/>
              <a:t>. 1. vyd. Překlad David Mik. Olomouc: Nakladatelství Olomouc, 2002, 310 s. Dějiny filosofie (Olomouc), díl 3. ISBN 80-718-2119-5.</a:t>
            </a:r>
            <a:endParaRPr lang="cs-CZ" dirty="0" smtClean="0"/>
          </a:p>
          <a:p>
            <a:r>
              <a:rPr lang="cs-CZ" dirty="0"/>
              <a:t>NOVOTNÝ, Zdeněk. </a:t>
            </a:r>
            <a:r>
              <a:rPr lang="cs-CZ" i="1" dirty="0"/>
              <a:t>Jak (se) učit filosofii</a:t>
            </a:r>
            <a:r>
              <a:rPr lang="cs-CZ" dirty="0"/>
              <a:t>. 1. vyd. Olomouc: Nakladatelství Olomouc, 2004, 143 s. ISBN 80-718-2179-9.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36533012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64</TotalTime>
  <Words>692</Words>
  <Application>Microsoft Office PowerPoint</Application>
  <PresentationFormat>Předvádění na obrazovce (4:3)</PresentationFormat>
  <Paragraphs>69</Paragraphs>
  <Slides>15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8" baseType="lpstr">
      <vt:lpstr>Arial</vt:lpstr>
      <vt:lpstr>Calibri</vt:lpstr>
      <vt:lpstr>Motiv systému Office</vt:lpstr>
      <vt:lpstr>Prezentace aplikace PowerPoint</vt:lpstr>
      <vt:lpstr>John Locke</vt:lpstr>
      <vt:lpstr>Rozprava o lidském rozumu</vt:lpstr>
      <vt:lpstr>Odpovězte:</vt:lpstr>
      <vt:lpstr>Správné odpovědi:</vt:lpstr>
      <vt:lpstr>Rozprava o lidském rozumu</vt:lpstr>
      <vt:lpstr>Odpovězte:</vt:lpstr>
      <vt:lpstr>Správné odpovědi:</vt:lpstr>
      <vt:lpstr>Rozprava o lidském rozumu</vt:lpstr>
      <vt:lpstr>Odpovězte:</vt:lpstr>
      <vt:lpstr>Správná odpověď:</vt:lpstr>
      <vt:lpstr>Představy vzniklé z těchto zdrojů:</vt:lpstr>
      <vt:lpstr>Závěrem správně doplňte:</vt:lpstr>
      <vt:lpstr>Kontrola správného doplnění:</vt:lpstr>
      <vt:lpstr>Použitá literatura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John Locke</dc:title>
  <dc:creator>Jana Trčková</dc:creator>
  <cp:lastModifiedBy>Fismol Tomáš</cp:lastModifiedBy>
  <cp:revision>15</cp:revision>
  <dcterms:created xsi:type="dcterms:W3CDTF">2013-12-07T15:24:31Z</dcterms:created>
  <dcterms:modified xsi:type="dcterms:W3CDTF">2014-05-14T07:41:06Z</dcterms:modified>
</cp:coreProperties>
</file>